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Override1.xml" ContentType="application/vnd.openxmlformats-officedocument.themeOverr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 id="2147483718" r:id="rId6"/>
  </p:sldMasterIdLst>
  <p:notesMasterIdLst>
    <p:notesMasterId r:id="rId26"/>
  </p:notesMasterIdLst>
  <p:sldIdLst>
    <p:sldId id="267" r:id="rId7"/>
    <p:sldId id="268" r:id="rId8"/>
    <p:sldId id="269" r:id="rId9"/>
    <p:sldId id="270" r:id="rId10"/>
    <p:sldId id="271" r:id="rId11"/>
    <p:sldId id="276" r:id="rId12"/>
    <p:sldId id="277" r:id="rId13"/>
    <p:sldId id="275" r:id="rId14"/>
    <p:sldId id="273" r:id="rId15"/>
    <p:sldId id="280" r:id="rId16"/>
    <p:sldId id="258" r:id="rId17"/>
    <p:sldId id="264" r:id="rId18"/>
    <p:sldId id="265" r:id="rId19"/>
    <p:sldId id="259" r:id="rId20"/>
    <p:sldId id="279" r:id="rId21"/>
    <p:sldId id="261" r:id="rId22"/>
    <p:sldId id="262" r:id="rId23"/>
    <p:sldId id="263"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4165" autoAdjust="0"/>
  </p:normalViewPr>
  <p:slideViewPr>
    <p:cSldViewPr snapToGrid="0">
      <p:cViewPr>
        <p:scale>
          <a:sx n="62" d="100"/>
          <a:sy n="62" d="100"/>
        </p:scale>
        <p:origin x="-798"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81843-9FFD-40A9-8579-4AB62C8997A1}" type="datetimeFigureOut">
              <a:rPr lang="en-US" smtClean="0"/>
              <a:t>2/20/2014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DC36A6-A909-4762-91DC-585C37095970}" type="slidenum">
              <a:rPr lang="en-US" smtClean="0"/>
              <a:t>‹#›</a:t>
            </a:fld>
            <a:endParaRPr lang="en-US"/>
          </a:p>
        </p:txBody>
      </p:sp>
    </p:spTree>
    <p:extLst>
      <p:ext uri="{BB962C8B-B14F-4D97-AF65-F5344CB8AC3E}">
        <p14:creationId xmlns:p14="http://schemas.microsoft.com/office/powerpoint/2010/main" val="1372147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CA" b="0" dirty="0" smtClean="0"/>
          </a:p>
        </p:txBody>
      </p:sp>
      <p:sp>
        <p:nvSpPr>
          <p:cNvPr id="4" name="Slide Number Placeholder 3"/>
          <p:cNvSpPr>
            <a:spLocks noGrp="1"/>
          </p:cNvSpPr>
          <p:nvPr>
            <p:ph type="sldNum" sz="quarter" idx="10"/>
          </p:nvPr>
        </p:nvSpPr>
        <p:spPr/>
        <p:txBody>
          <a:bodyPr/>
          <a:lstStyle/>
          <a:p>
            <a:fld id="{13F0F35F-DD44-4607-AEC1-49D7A4BC406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77621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0F35F-DD44-4607-AEC1-49D7A4BC406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766721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smtClean="0">
                <a:latin typeface="Segoe UI" pitchFamily="34" charset="0"/>
                <a:cs typeface="Segoe UI" pitchFamily="34" charset="0"/>
              </a:rPr>
              <a:t>Before Hyper-V Server 2012</a:t>
            </a:r>
          </a:p>
          <a:p>
            <a:endParaRPr lang="en-US" sz="1100" b="1" dirty="0" smtClean="0">
              <a:latin typeface="Segoe UI" pitchFamily="34" charset="0"/>
              <a:cs typeface="Segoe UI" pitchFamily="34" charset="0"/>
            </a:endParaRPr>
          </a:p>
          <a:p>
            <a:r>
              <a:rPr lang="en-US" sz="1100" b="0" baseline="0" dirty="0" smtClean="0">
                <a:latin typeface="Segoe UI" pitchFamily="34" charset="0"/>
                <a:cs typeface="Segoe UI" pitchFamily="34" charset="0"/>
              </a:rPr>
              <a:t>Hyper-V was first introduced as part of Windows Server 2008, but later that year, in October 2008, a standalone, free edition of Hyper-V, known as Microsoft Hyper-V Server 2008 was released.  This standalone version contained only the core virtualization components and Windows driver model, and as a result, offered a reduced disk footprint, and a reduced number of services running on the host OS.</a:t>
            </a:r>
          </a:p>
          <a:p>
            <a:endParaRPr lang="en-US" sz="1100" b="0" baseline="0" dirty="0" smtClean="0">
              <a:latin typeface="Segoe UI" pitchFamily="34" charset="0"/>
              <a:cs typeface="Segoe UI" pitchFamily="34" charset="0"/>
            </a:endParaRPr>
          </a:p>
          <a:p>
            <a:r>
              <a:rPr lang="en-US" sz="1100" b="0" baseline="0" dirty="0" smtClean="0">
                <a:latin typeface="Segoe UI" pitchFamily="34" charset="0"/>
                <a:cs typeface="Segoe UI" pitchFamily="34" charset="0"/>
              </a:rPr>
              <a:t>In October 2009, just 1 year later, both Windows Server 2008 and Microsoft Hyper-V Server 2008 were updated with the R2 release, which </a:t>
            </a:r>
            <a:r>
              <a:rPr lang="en-US" sz="1100" kern="1200" dirty="0" smtClean="0">
                <a:solidFill>
                  <a:schemeClr val="tx1"/>
                </a:solidFill>
                <a:effectLst/>
                <a:latin typeface="Segoe UI Light" pitchFamily="34" charset="0"/>
                <a:ea typeface="+mn-ea"/>
                <a:cs typeface="+mn-cs"/>
              </a:rPr>
              <a:t>introduced a number of compelling capabilities to help organizations reduce costs, whilst increasing agility and flexibility.  Key features introduced included:</a:t>
            </a:r>
          </a:p>
          <a:p>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Live Migration</a:t>
            </a:r>
            <a:r>
              <a:rPr lang="en-US" sz="1100" kern="1200" dirty="0" smtClean="0">
                <a:solidFill>
                  <a:schemeClr val="tx1"/>
                </a:solidFill>
                <a:effectLst/>
                <a:latin typeface="Segoe UI Light" pitchFamily="34" charset="0"/>
                <a:ea typeface="+mn-ea"/>
                <a:cs typeface="+mn-cs"/>
              </a:rPr>
              <a:t> – Enabling the movement of virtual machines (VMs) with no interruption or downtime</a:t>
            </a:r>
          </a:p>
          <a:p>
            <a:pPr lvl="0"/>
            <a:r>
              <a:rPr lang="en-US" sz="1100" b="1" kern="1200" dirty="0" smtClean="0">
                <a:solidFill>
                  <a:schemeClr val="tx1"/>
                </a:solidFill>
                <a:effectLst/>
                <a:latin typeface="Segoe UI Light" pitchFamily="34" charset="0"/>
                <a:ea typeface="+mn-ea"/>
                <a:cs typeface="+mn-cs"/>
              </a:rPr>
              <a:t>Cluster Shared Volumes</a:t>
            </a:r>
            <a:r>
              <a:rPr lang="en-US" sz="1100" kern="1200" dirty="0" smtClean="0">
                <a:solidFill>
                  <a:schemeClr val="tx1"/>
                </a:solidFill>
                <a:effectLst/>
                <a:latin typeface="Segoe UI Light" pitchFamily="34" charset="0"/>
                <a:ea typeface="+mn-ea"/>
                <a:cs typeface="+mn-cs"/>
              </a:rPr>
              <a:t> – Highly scalable and flexible use of shared storage (SAN) for VMs</a:t>
            </a:r>
          </a:p>
          <a:p>
            <a:pPr lvl="0"/>
            <a:r>
              <a:rPr lang="en-US" sz="1100" b="1" kern="1200" dirty="0" smtClean="0">
                <a:solidFill>
                  <a:schemeClr val="tx1"/>
                </a:solidFill>
                <a:effectLst/>
                <a:latin typeface="Segoe UI Light" pitchFamily="34" charset="0"/>
                <a:ea typeface="+mn-ea"/>
                <a:cs typeface="+mn-cs"/>
              </a:rPr>
              <a:t>Processor Compatibility</a:t>
            </a:r>
            <a:r>
              <a:rPr lang="en-US" sz="1100" kern="1200" dirty="0" smtClean="0">
                <a:solidFill>
                  <a:schemeClr val="tx1"/>
                </a:solidFill>
                <a:effectLst/>
                <a:latin typeface="Segoe UI Light" pitchFamily="34" charset="0"/>
                <a:ea typeface="+mn-ea"/>
                <a:cs typeface="+mn-cs"/>
              </a:rPr>
              <a:t> – Increase the Flexibility for Live Migration across hosts with differing CPU architectures</a:t>
            </a:r>
          </a:p>
          <a:p>
            <a:pPr lvl="0"/>
            <a:r>
              <a:rPr lang="en-US" sz="1100" b="1" kern="1200" dirty="0" smtClean="0">
                <a:solidFill>
                  <a:schemeClr val="tx1"/>
                </a:solidFill>
                <a:effectLst/>
                <a:latin typeface="Segoe UI Light" pitchFamily="34" charset="0"/>
                <a:ea typeface="+mn-ea"/>
                <a:cs typeface="+mn-cs"/>
              </a:rPr>
              <a:t>Hot Add Storage</a:t>
            </a:r>
            <a:r>
              <a:rPr lang="en-US" sz="1100" kern="1200" dirty="0" smtClean="0">
                <a:solidFill>
                  <a:schemeClr val="tx1"/>
                </a:solidFill>
                <a:effectLst/>
                <a:latin typeface="Segoe UI Light" pitchFamily="34" charset="0"/>
                <a:ea typeface="+mn-ea"/>
                <a:cs typeface="+mn-cs"/>
              </a:rPr>
              <a:t> – Flexibly add or remove storage to and from VMs</a:t>
            </a:r>
          </a:p>
          <a:p>
            <a:pPr lvl="0"/>
            <a:r>
              <a:rPr lang="en-US" sz="1100" b="1" kern="1200" dirty="0" smtClean="0">
                <a:solidFill>
                  <a:schemeClr val="tx1"/>
                </a:solidFill>
                <a:effectLst/>
                <a:latin typeface="Segoe UI Light" pitchFamily="34" charset="0"/>
                <a:ea typeface="+mn-ea"/>
                <a:cs typeface="+mn-cs"/>
              </a:rPr>
              <a:t>Improved Virtual Networking Performance</a:t>
            </a:r>
            <a:r>
              <a:rPr lang="en-US" sz="1100" kern="1200" dirty="0" smtClean="0">
                <a:solidFill>
                  <a:schemeClr val="tx1"/>
                </a:solidFill>
                <a:effectLst/>
                <a:latin typeface="Segoe UI Light" pitchFamily="34" charset="0"/>
                <a:ea typeface="+mn-ea"/>
                <a:cs typeface="+mn-cs"/>
              </a:rPr>
              <a:t> – Support for Jumbo Frames and Virtual Machine Queue (</a:t>
            </a:r>
            <a:r>
              <a:rPr lang="en-US" sz="1100" kern="1200" dirty="0" err="1" smtClean="0">
                <a:solidFill>
                  <a:schemeClr val="tx1"/>
                </a:solidFill>
                <a:effectLst/>
                <a:latin typeface="Segoe UI Light" pitchFamily="34" charset="0"/>
                <a:ea typeface="+mn-ea"/>
                <a:cs typeface="+mn-cs"/>
              </a:rPr>
              <a:t>VMq</a:t>
            </a:r>
            <a:r>
              <a:rPr lang="en-US" sz="1100" kern="1200" dirty="0" smtClean="0">
                <a:solidFill>
                  <a:schemeClr val="tx1"/>
                </a:solidFill>
                <a:effectLst/>
                <a:latin typeface="Segoe UI Light" pitchFamily="34" charset="0"/>
                <a:ea typeface="+mn-ea"/>
                <a:cs typeface="+mn-cs"/>
              </a:rPr>
              <a:t>)</a:t>
            </a:r>
          </a:p>
          <a:p>
            <a:endParaRPr lang="en-US" sz="1100" b="0" baseline="0" dirty="0" smtClean="0">
              <a:latin typeface="Segoe UI" pitchFamily="34" charset="0"/>
              <a:cs typeface="Segoe UI" pitchFamily="34" charset="0"/>
            </a:endParaRPr>
          </a:p>
          <a:p>
            <a:r>
              <a:rPr lang="en-US" sz="1100" b="0" dirty="0" smtClean="0">
                <a:latin typeface="Segoe UI" pitchFamily="34" charset="0"/>
                <a:cs typeface="Segoe UI" pitchFamily="34" charset="0"/>
              </a:rPr>
              <a:t>Finally, in February 2011, </a:t>
            </a:r>
            <a:r>
              <a:rPr lang="en-US" sz="1100" kern="1200" dirty="0" smtClean="0">
                <a:solidFill>
                  <a:schemeClr val="tx1"/>
                </a:solidFill>
                <a:effectLst/>
                <a:latin typeface="Segoe UI Light" pitchFamily="34" charset="0"/>
                <a:ea typeface="+mn-ea"/>
                <a:cs typeface="+mn-cs"/>
              </a:rPr>
              <a:t>With the addition of Service Pack 1 (SP1) for Hyper-V, Microsoft introduced 2 new, key capabilities to help organizations realize even greater value from the platform:</a:t>
            </a:r>
          </a:p>
          <a:p>
            <a:endParaRPr lang="en-US" sz="1100" kern="1200" dirty="0" smtClean="0">
              <a:solidFill>
                <a:schemeClr val="tx1"/>
              </a:solidFill>
              <a:effectLst/>
              <a:latin typeface="Segoe UI Light" pitchFamily="34" charset="0"/>
              <a:ea typeface="+mn-ea"/>
              <a:cs typeface="+mn-cs"/>
            </a:endParaRPr>
          </a:p>
          <a:p>
            <a:pPr lvl="0"/>
            <a:r>
              <a:rPr lang="en-US" sz="1100" b="1" kern="1200" dirty="0" smtClean="0">
                <a:solidFill>
                  <a:schemeClr val="tx1"/>
                </a:solidFill>
                <a:effectLst/>
                <a:latin typeface="Segoe UI Light" pitchFamily="34" charset="0"/>
                <a:ea typeface="+mn-ea"/>
                <a:cs typeface="+mn-cs"/>
              </a:rPr>
              <a:t>Dynamic Memory</a:t>
            </a:r>
            <a:r>
              <a:rPr lang="en-US" sz="1100" kern="1200" dirty="0" smtClean="0">
                <a:solidFill>
                  <a:schemeClr val="tx1"/>
                </a:solidFill>
                <a:effectLst/>
                <a:latin typeface="Segoe UI Light" pitchFamily="34" charset="0"/>
                <a:ea typeface="+mn-ea"/>
                <a:cs typeface="+mn-cs"/>
              </a:rPr>
              <a:t> – More efficient use of memory while maintaining consistent workload performance and scalability.</a:t>
            </a:r>
          </a:p>
          <a:p>
            <a:r>
              <a:rPr lang="en-US" sz="1100" b="1" kern="1200" dirty="0" smtClean="0">
                <a:solidFill>
                  <a:schemeClr val="tx1"/>
                </a:solidFill>
                <a:effectLst/>
                <a:latin typeface="Segoe UI Light" pitchFamily="34" charset="0"/>
                <a:ea typeface="+mn-ea"/>
                <a:cs typeface="+mn-cs"/>
              </a:rPr>
              <a:t>RemoteFX</a:t>
            </a:r>
            <a:r>
              <a:rPr lang="en-US" sz="1100" kern="1200" dirty="0" smtClean="0">
                <a:solidFill>
                  <a:schemeClr val="tx1"/>
                </a:solidFill>
                <a:effectLst/>
                <a:latin typeface="Segoe UI Light" pitchFamily="34" charset="0"/>
                <a:ea typeface="+mn-ea"/>
                <a:cs typeface="+mn-cs"/>
              </a:rPr>
              <a:t> – Provides the richest virtualized Windows 7 experience for Virtual Desktop Infrastructure (VDI) deployments.</a:t>
            </a:r>
          </a:p>
          <a:p>
            <a:endParaRPr lang="en-US" sz="1100" b="0" kern="1200" dirty="0" smtClean="0">
              <a:solidFill>
                <a:schemeClr val="tx1"/>
              </a:solidFill>
              <a:effectLst/>
              <a:latin typeface="Segoe UI Light" pitchFamily="34" charset="0"/>
              <a:ea typeface="+mn-ea"/>
              <a:cs typeface="+mn-cs"/>
            </a:endParaRPr>
          </a:p>
          <a:p>
            <a:r>
              <a:rPr lang="en-US" sz="1100" b="0" kern="1200" dirty="0" smtClean="0">
                <a:solidFill>
                  <a:schemeClr val="tx1"/>
                </a:solidFill>
                <a:effectLst/>
                <a:latin typeface="Segoe UI Light" pitchFamily="34" charset="0"/>
                <a:ea typeface="+mn-ea"/>
                <a:cs typeface="+mn-cs"/>
              </a:rPr>
              <a:t>And that brings</a:t>
            </a:r>
            <a:r>
              <a:rPr lang="en-US" sz="1100" b="0" kern="1200" baseline="0" dirty="0" smtClean="0">
                <a:solidFill>
                  <a:schemeClr val="tx1"/>
                </a:solidFill>
                <a:effectLst/>
                <a:latin typeface="Segoe UI Light" pitchFamily="34" charset="0"/>
                <a:ea typeface="+mn-ea"/>
                <a:cs typeface="+mn-cs"/>
              </a:rPr>
              <a:t> us to today…</a:t>
            </a:r>
            <a:endParaRPr lang="en-US" sz="1100" b="0" dirty="0" smtClean="0">
              <a:latin typeface="Segoe UI" pitchFamily="34" charset="0"/>
              <a:cs typeface="Segoe UI" pitchFamily="34" charset="0"/>
            </a:endParaRPr>
          </a:p>
        </p:txBody>
      </p:sp>
      <p:sp>
        <p:nvSpPr>
          <p:cNvPr id="4" name="Header Placeholder 3"/>
          <p:cNvSpPr>
            <a:spLocks noGrp="1"/>
          </p:cNvSpPr>
          <p:nvPr>
            <p:ph type="hdr" sz="quarter" idx="10"/>
          </p:nvPr>
        </p:nvSpPr>
        <p:spPr/>
        <p:txBody>
          <a:bodyPr/>
          <a:lstStyle/>
          <a:p>
            <a:r>
              <a:rPr lang="en-US"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F5D7748-AE1F-453C-A188-C035D3868173}" type="datetime1">
              <a:rPr lang="en-US" smtClean="0">
                <a:solidFill>
                  <a:prstClr val="black"/>
                </a:solidFill>
              </a:rPr>
              <a:pPr/>
              <a:t>2/20/2014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78920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EEB2B5E-3965-4FA1-BE95-9942C5375484}" type="datetime1">
              <a:rPr lang="en-US" smtClean="0"/>
              <a:t>2/20/2014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93506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Light" pitchFamily="34" charset="0"/>
                <a:ea typeface="+mn-ea"/>
                <a:cs typeface="+mn-cs"/>
              </a:rPr>
              <a:t>Virtualization technologies help customers lower costs and deliver greater agility and economies of scale. Either as a stand-alone product or an integrated part of Windows Server, Hyper‑V is the leading virtualization platform for today and the transformational opportunity with cloud computing.</a:t>
            </a:r>
          </a:p>
          <a:p>
            <a:endParaRPr lang="en-US" sz="1100" kern="1200" dirty="0" smtClean="0">
              <a:solidFill>
                <a:schemeClr val="tx1"/>
              </a:solidFill>
              <a:effectLst/>
              <a:latin typeface="Segoe UI Light" pitchFamily="34" charset="0"/>
              <a:ea typeface="+mn-ea"/>
              <a:cs typeface="+mn-cs"/>
            </a:endParaRPr>
          </a:p>
          <a:p>
            <a:r>
              <a:rPr lang="en-US" sz="1100" kern="1200" dirty="0" smtClean="0">
                <a:solidFill>
                  <a:schemeClr val="tx1"/>
                </a:solidFill>
                <a:effectLst/>
                <a:latin typeface="Segoe UI Light" pitchFamily="34" charset="0"/>
                <a:ea typeface="+mn-ea"/>
                <a:cs typeface="+mn-cs"/>
              </a:rPr>
              <a:t>With Hyper‑V, it is now easier than ever for organizations to take advantage of the cost savings of virtualization, and make the optimum use of server hardware investments by consolidating multiple server roles as separate virtual machines that are running on a single physical machine. Customers can use Hyper‑V to efficiently run multiple operating systems, Windows, Linux, and others, in parallel, on a single server. Windows Server 2012 and Hyper-V Server 2012 extend this with more features, greater scalability and further inbuilt reliability mechanisms.</a:t>
            </a:r>
          </a:p>
          <a:p>
            <a:r>
              <a:rPr lang="en-US" sz="1100" kern="1200" dirty="0" smtClean="0">
                <a:solidFill>
                  <a:schemeClr val="tx1"/>
                </a:solidFill>
                <a:effectLst/>
                <a:latin typeface="Segoe UI Light" pitchFamily="34" charset="0"/>
                <a:ea typeface="+mn-ea"/>
                <a:cs typeface="+mn-cs"/>
              </a:rPr>
              <a:t>In the data center, on the desktop, and now in the cloud, the Microsoft virtualization platform, which is led by Hyper‑V and management tools, simply makes more sense and offers better value for money when compared to the competition.</a:t>
            </a:r>
          </a:p>
          <a:p>
            <a:endParaRPr lang="en-US" sz="1100" kern="1200" dirty="0" smtClean="0">
              <a:solidFill>
                <a:schemeClr val="tx1"/>
              </a:solidFill>
              <a:effectLst/>
              <a:latin typeface="Segoe UI Light" pitchFamily="34" charset="0"/>
              <a:ea typeface="+mn-ea"/>
              <a:cs typeface="+mn-cs"/>
            </a:endParaRPr>
          </a:p>
          <a:p>
            <a:r>
              <a:rPr lang="en-US" sz="1100" kern="1200" dirty="0" smtClean="0">
                <a:solidFill>
                  <a:schemeClr val="tx1"/>
                </a:solidFill>
                <a:effectLst/>
                <a:latin typeface="Segoe UI Light" pitchFamily="34" charset="0"/>
                <a:ea typeface="+mn-ea"/>
                <a:cs typeface="+mn-cs"/>
              </a:rPr>
              <a:t>This presentation will focus on comparing Windows Server 2012 Hyper-V &amp;</a:t>
            </a:r>
            <a:r>
              <a:rPr lang="en-US" sz="1100" kern="1200" baseline="0" dirty="0" smtClean="0">
                <a:solidFill>
                  <a:schemeClr val="tx1"/>
                </a:solidFill>
                <a:effectLst/>
                <a:latin typeface="Segoe UI Light" pitchFamily="34" charset="0"/>
                <a:ea typeface="+mn-ea"/>
                <a:cs typeface="+mn-cs"/>
              </a:rPr>
              <a:t> </a:t>
            </a:r>
            <a:r>
              <a:rPr lang="en-US" sz="1100" kern="1200" dirty="0" smtClean="0">
                <a:solidFill>
                  <a:schemeClr val="tx1"/>
                </a:solidFill>
                <a:effectLst/>
                <a:latin typeface="Segoe UI Light" pitchFamily="34" charset="0"/>
                <a:ea typeface="+mn-ea"/>
                <a:cs typeface="+mn-cs"/>
              </a:rPr>
              <a:t>Hyper-V Server 2012, with the VMware vSphere Hypervisor and vSphere 5.1 Enterprise Plus, across 4 key areas:</a:t>
            </a:r>
          </a:p>
          <a:p>
            <a:endParaRPr lang="en-US" sz="1100" kern="1200" dirty="0" smtClean="0">
              <a:solidFill>
                <a:schemeClr val="tx1"/>
              </a:solidFill>
              <a:effectLst/>
              <a:latin typeface="Segoe UI Light" pitchFamily="34" charset="0"/>
              <a:ea typeface="+mn-ea"/>
              <a:cs typeface="+mn-cs"/>
            </a:endParaRPr>
          </a:p>
          <a:p>
            <a:pPr marL="171450" lvl="0" indent="-171450">
              <a:buFont typeface="Arial" pitchFamily="34" charset="0"/>
              <a:buChar char="•"/>
            </a:pPr>
            <a:r>
              <a:rPr lang="en-US" sz="1100" b="1" kern="1200" dirty="0" smtClean="0">
                <a:solidFill>
                  <a:schemeClr val="tx1"/>
                </a:solidFill>
                <a:effectLst/>
                <a:latin typeface="Segoe UI Light" pitchFamily="34" charset="0"/>
                <a:ea typeface="+mn-ea"/>
                <a:cs typeface="+mn-cs"/>
              </a:rPr>
              <a:t>Scalability, Performance &amp; Density</a:t>
            </a:r>
            <a:endParaRPr lang="en-US" sz="1100" kern="1200" dirty="0" smtClean="0">
              <a:solidFill>
                <a:schemeClr val="tx1"/>
              </a:solidFill>
              <a:effectLst/>
              <a:latin typeface="Segoe UI Light" pitchFamily="34" charset="0"/>
              <a:ea typeface="+mn-ea"/>
              <a:cs typeface="+mn-cs"/>
            </a:endParaRPr>
          </a:p>
          <a:p>
            <a:pPr marL="171450" lvl="0" indent="-171450">
              <a:buFont typeface="Arial" pitchFamily="34" charset="0"/>
              <a:buChar char="•"/>
            </a:pPr>
            <a:r>
              <a:rPr lang="en-US" sz="1100" b="1" kern="1200" dirty="0" smtClean="0">
                <a:solidFill>
                  <a:schemeClr val="tx1"/>
                </a:solidFill>
                <a:effectLst/>
                <a:latin typeface="Segoe UI Light" pitchFamily="34" charset="0"/>
                <a:ea typeface="+mn-ea"/>
                <a:cs typeface="+mn-cs"/>
              </a:rPr>
              <a:t>Security</a:t>
            </a:r>
            <a:r>
              <a:rPr lang="en-US" sz="1100" b="1" kern="1200" baseline="0" dirty="0" smtClean="0">
                <a:solidFill>
                  <a:schemeClr val="tx1"/>
                </a:solidFill>
                <a:effectLst/>
                <a:latin typeface="Segoe UI Light" pitchFamily="34" charset="0"/>
                <a:ea typeface="+mn-ea"/>
                <a:cs typeface="+mn-cs"/>
              </a:rPr>
              <a:t> &amp;</a:t>
            </a:r>
            <a:r>
              <a:rPr lang="en-US" sz="1100" b="1" kern="1200" dirty="0" smtClean="0">
                <a:solidFill>
                  <a:schemeClr val="tx1"/>
                </a:solidFill>
                <a:effectLst/>
                <a:latin typeface="Segoe UI Light" pitchFamily="34" charset="0"/>
                <a:ea typeface="+mn-ea"/>
                <a:cs typeface="+mn-cs"/>
              </a:rPr>
              <a:t> Multitenancy</a:t>
            </a:r>
            <a:endParaRPr lang="en-US" sz="1100" kern="1200" dirty="0" smtClean="0">
              <a:solidFill>
                <a:schemeClr val="tx1"/>
              </a:solidFill>
              <a:effectLst/>
              <a:latin typeface="Segoe UI Light" pitchFamily="34" charset="0"/>
              <a:ea typeface="+mn-ea"/>
              <a:cs typeface="+mn-cs"/>
            </a:endParaRPr>
          </a:p>
          <a:p>
            <a:pPr marL="171450" lvl="0" indent="-171450">
              <a:buFont typeface="Arial" pitchFamily="34" charset="0"/>
              <a:buChar char="•"/>
            </a:pPr>
            <a:r>
              <a:rPr lang="en-US" sz="1100" b="1" kern="1200" dirty="0" smtClean="0">
                <a:solidFill>
                  <a:schemeClr val="tx1"/>
                </a:solidFill>
                <a:effectLst/>
                <a:latin typeface="Segoe UI Light" pitchFamily="34" charset="0"/>
                <a:ea typeface="+mn-ea"/>
                <a:cs typeface="+mn-cs"/>
              </a:rPr>
              <a:t>Flexible Infrastructure</a:t>
            </a:r>
            <a:endParaRPr lang="en-US" sz="1100" kern="1200" dirty="0" smtClean="0">
              <a:solidFill>
                <a:schemeClr val="tx1"/>
              </a:solidFill>
              <a:effectLst/>
              <a:latin typeface="Segoe UI Light" pitchFamily="34" charset="0"/>
              <a:ea typeface="+mn-ea"/>
              <a:cs typeface="+mn-cs"/>
            </a:endParaRPr>
          </a:p>
          <a:p>
            <a:pPr marL="171450" indent="-171450">
              <a:buFont typeface="Arial" pitchFamily="34" charset="0"/>
              <a:buChar char="•"/>
            </a:pPr>
            <a:r>
              <a:rPr lang="en-US" sz="1100" b="1" kern="1200" dirty="0" smtClean="0">
                <a:solidFill>
                  <a:schemeClr val="tx1"/>
                </a:solidFill>
                <a:effectLst/>
                <a:latin typeface="Segoe UI Light" pitchFamily="34" charset="0"/>
                <a:ea typeface="+mn-ea"/>
                <a:cs typeface="+mn-cs"/>
              </a:rPr>
              <a:t>High Availability &amp; Resiliency</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4E60CF7-F3EE-4A56-A1CB-7DFB480D1786}" type="datetime1">
              <a:rPr lang="en-US" smtClean="0">
                <a:solidFill>
                  <a:prstClr val="black"/>
                </a:solidFill>
              </a:rPr>
              <a:pPr/>
              <a:t>2/20/2014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05399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Light" pitchFamily="34" charset="0"/>
                <a:ea typeface="+mn-ea"/>
                <a:cs typeface="+mn-cs"/>
              </a:rPr>
              <a:t>In the previous releases</a:t>
            </a:r>
            <a:r>
              <a:rPr lang="en-US" sz="1100" kern="1200" baseline="0" dirty="0" smtClean="0">
                <a:solidFill>
                  <a:schemeClr val="tx1"/>
                </a:solidFill>
                <a:effectLst/>
                <a:latin typeface="Segoe UI Light" pitchFamily="34" charset="0"/>
                <a:ea typeface="+mn-ea"/>
                <a:cs typeface="+mn-cs"/>
              </a:rPr>
              <a:t> of both Windows Server 2008 R2 Hyper-V, and the Microsoft Hyper-V Server 2008 R2, we </a:t>
            </a:r>
            <a:r>
              <a:rPr lang="en-US" sz="1100" kern="1200" dirty="0" smtClean="0">
                <a:solidFill>
                  <a:schemeClr val="tx1"/>
                </a:solidFill>
                <a:effectLst/>
                <a:latin typeface="Segoe UI Light" pitchFamily="34" charset="0"/>
                <a:ea typeface="+mn-ea"/>
                <a:cs typeface="+mn-cs"/>
              </a:rPr>
              <a:t>supported configuring virtual machines with a maximum of four virtual processors and up to 64 GB of memory. However, IT organizations increasingly want to use virtualization when they deploy mission‑critical, tier-1 business applications. Large, demanding workloads such as online transaction processing (OLTP) databases and online transaction analysis (OLTA) solutions typically run on systems with 16 or more processors and demand large amounts of memory. For this class of workloads, more virtual processors and larger amounts of virtual machine memory are a core requirement.</a:t>
            </a:r>
          </a:p>
          <a:p>
            <a:endParaRPr lang="en-US" sz="1100" kern="1200" dirty="0" smtClean="0">
              <a:solidFill>
                <a:schemeClr val="tx1"/>
              </a:solidFill>
              <a:effectLst/>
              <a:latin typeface="Segoe UI Light" pitchFamily="34" charset="0"/>
              <a:ea typeface="+mn-ea"/>
              <a:cs typeface="+mn-cs"/>
            </a:endParaRPr>
          </a:p>
          <a:p>
            <a:r>
              <a:rPr lang="en-US" sz="1100" kern="1200" dirty="0" smtClean="0">
                <a:solidFill>
                  <a:schemeClr val="tx1"/>
                </a:solidFill>
                <a:effectLst/>
                <a:latin typeface="Segoe UI Light" pitchFamily="34" charset="0"/>
                <a:ea typeface="+mn-ea"/>
                <a:cs typeface="+mn-cs"/>
              </a:rPr>
              <a:t>Hyper‑V in Windows Server 2012, and Hyper-V Server 2012 greatly expands support for host processors and memory. New features include support for up to 64 virtual processors and 1TB of memory for Hyper‑V guests, a new VHDX virtual hard disk format with larger disk capacity of up to 64 TB, and additional resiliency. These features help ensure that the virtualization infrastructure can support the configuration of large, high-performance virtual machines to support workloads that might need to scale up significantly.</a:t>
            </a:r>
          </a:p>
          <a:p>
            <a:endParaRPr lang="en-US" sz="1100" kern="1200" dirty="0" smtClean="0">
              <a:solidFill>
                <a:schemeClr val="tx1"/>
              </a:solidFill>
              <a:effectLst/>
              <a:latin typeface="Segoe UI Light" pitchFamily="34" charset="0"/>
              <a:ea typeface="+mn-ea"/>
              <a:cs typeface="+mn-cs"/>
            </a:endParaRPr>
          </a:p>
          <a:p>
            <a:r>
              <a:rPr lang="en-US" sz="1100" kern="1200" dirty="0" smtClean="0">
                <a:solidFill>
                  <a:schemeClr val="tx1"/>
                </a:solidFill>
                <a:effectLst/>
                <a:latin typeface="Segoe UI Light" pitchFamily="34" charset="0"/>
                <a:ea typeface="+mn-ea"/>
                <a:cs typeface="+mn-cs"/>
              </a:rPr>
              <a:t>Significant improvements have been made across the board, with Hyper-V now supporting increased cluster sizes,</a:t>
            </a:r>
            <a:r>
              <a:rPr lang="en-US" sz="1100" kern="1200" baseline="0" dirty="0" smtClean="0">
                <a:solidFill>
                  <a:schemeClr val="tx1"/>
                </a:solidFill>
                <a:effectLst/>
                <a:latin typeface="Segoe UI Light" pitchFamily="34" charset="0"/>
                <a:ea typeface="+mn-ea"/>
                <a:cs typeface="+mn-cs"/>
              </a:rPr>
              <a:t> up from 16 nodes, to 64 nodes in size, supporting up to 8,000 VMs per cluster.  Hyper-V also now supports</a:t>
            </a:r>
            <a:r>
              <a:rPr lang="en-US" sz="1100" kern="1200" dirty="0" smtClean="0">
                <a:solidFill>
                  <a:schemeClr val="tx1"/>
                </a:solidFill>
                <a:effectLst/>
                <a:latin typeface="Segoe UI Light" pitchFamily="34" charset="0"/>
                <a:ea typeface="+mn-ea"/>
                <a:cs typeface="+mn-cs"/>
              </a:rPr>
              <a:t> a significantly higher number of active virtual machines per host, and additionally, more advanced performance features such as in-guest Non-Uniform Memory Access (NUMA). This ensures customers can achieve the highest levels of scalability, performance and density for their mission-critical workloads.</a:t>
            </a:r>
          </a:p>
          <a:p>
            <a:endParaRPr lang="en-US" sz="1100" kern="1200" dirty="0" smtClean="0">
              <a:solidFill>
                <a:schemeClr val="tx1"/>
              </a:solidFill>
              <a:effectLst/>
              <a:latin typeface="Segoe UI Light" pitchFamily="34" charset="0"/>
              <a:ea typeface="+mn-ea"/>
              <a:cs typeface="+mn-cs"/>
            </a:endParaRPr>
          </a:p>
          <a:p>
            <a:endParaRPr lang="en-US" sz="110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A9C0082-138B-4678-92D3-E5872B975997}" type="datetime1">
              <a:rPr lang="en-US" smtClean="0">
                <a:solidFill>
                  <a:prstClr val="black"/>
                </a:solidFill>
              </a:rPr>
              <a:pPr/>
              <a:t>2/20/2014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890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Segoe UI Light" pitchFamily="34" charset="0"/>
                <a:ea typeface="+mn-ea"/>
                <a:cs typeface="+mn-cs"/>
              </a:rPr>
              <a:t>In terms of comparison, the table shows that Hyper-V offers significantly greater scale across Host, VM and Cluster when compared with VMware vSphere Hypervisor.  VMware positions vSphere Hypervisor as a simple, entry-level solution designed to allow users to experience the benefits of VMware’s virtualization platform at no cost, however on closer examination, certain restrictions are imposed which prevent customers utilizing the solution at scale, meaning customers have to purchase, at significant cost, one of the more advanced vSphere editions.  Examples of this include the capping of physical memory on the</a:t>
            </a:r>
            <a:r>
              <a:rPr lang="en-US" sz="1100" kern="1200" baseline="0" dirty="0" smtClean="0">
                <a:solidFill>
                  <a:schemeClr val="tx1"/>
                </a:solidFill>
                <a:effectLst/>
                <a:latin typeface="Segoe UI Light" pitchFamily="34" charset="0"/>
                <a:ea typeface="+mn-ea"/>
                <a:cs typeface="+mn-cs"/>
              </a:rPr>
              <a:t> vSphere Hypervisor</a:t>
            </a:r>
            <a:r>
              <a:rPr lang="en-US" sz="1100" kern="1200" dirty="0" smtClean="0">
                <a:solidFill>
                  <a:schemeClr val="tx1"/>
                </a:solidFill>
                <a:effectLst/>
                <a:latin typeface="Segoe UI Light" pitchFamily="34" charset="0"/>
                <a:ea typeface="+mn-ea"/>
                <a:cs typeface="+mn-cs"/>
              </a:rPr>
              <a:t> to 32GB, limiting scalability, and subsequently maximum virtual machine memory size as a result.</a:t>
            </a:r>
          </a:p>
          <a:p>
            <a:endParaRPr lang="en-US" sz="1100" kern="1200" dirty="0" smtClean="0">
              <a:solidFill>
                <a:schemeClr val="tx1"/>
              </a:solidFill>
              <a:effectLst/>
              <a:latin typeface="Segoe UI Light" pitchFamily="34" charset="0"/>
              <a:ea typeface="+mn-ea"/>
              <a:cs typeface="+mn-cs"/>
            </a:endParaRPr>
          </a:p>
          <a:p>
            <a:r>
              <a:rPr lang="en-US" sz="1100" kern="1200" dirty="0" smtClean="0">
                <a:solidFill>
                  <a:schemeClr val="tx1"/>
                </a:solidFill>
                <a:effectLst/>
                <a:latin typeface="Segoe UI Light" pitchFamily="34" charset="0"/>
                <a:ea typeface="+mn-ea"/>
                <a:cs typeface="+mn-cs"/>
              </a:rPr>
              <a:t>Since the launch of vSphere 5.0, back in 2011, VMware has regularly discussed the inclusion of 32 virtual processors within a virtual machine, yet this was exclusive, at the time, to the Enterprise Plus edition of vSphere, and not vSphere Hypervisor, vSphere 5.0 Essentials, Essentials Plus, Standard, and Enterprise editions, which were all capped at 8 virtual processors per virtual machine.  With vSphere 5.1 however,</a:t>
            </a:r>
            <a:r>
              <a:rPr lang="en-US" sz="1100" kern="1200" baseline="0" dirty="0" smtClean="0">
                <a:solidFill>
                  <a:schemeClr val="tx1"/>
                </a:solidFill>
                <a:effectLst/>
                <a:latin typeface="Segoe UI Light" pitchFamily="34" charset="0"/>
                <a:ea typeface="+mn-ea"/>
                <a:cs typeface="+mn-cs"/>
              </a:rPr>
              <a:t> the Enterprise edition can deliver VMs with up to 32 vCPUs, and the Enterprise Plus edition 64 vCPUs.</a:t>
            </a:r>
            <a:r>
              <a:rPr lang="en-US" sz="1100" kern="1200" dirty="0" smtClean="0">
                <a:solidFill>
                  <a:schemeClr val="tx1"/>
                </a:solidFill>
                <a:effectLst/>
                <a:latin typeface="Segoe UI Light" pitchFamily="34" charset="0"/>
                <a:ea typeface="+mn-ea"/>
                <a:cs typeface="+mn-cs"/>
              </a:rPr>
              <a:t>  Compare this with Hyper-V in both Windows Server 2012 and Hyper-V Server 2012, and customers not only receive up to 64 virtual processors per virtual machine, but this comes with no SKU-specific restrictions.  Customers are free to run the most demanding of their workloads on Hyper-V, without additional costs or expensive edition upgrades.</a:t>
            </a:r>
          </a:p>
          <a:p>
            <a:endParaRPr lang="en-US" sz="1100" kern="1200" dirty="0" smtClean="0">
              <a:solidFill>
                <a:schemeClr val="tx1"/>
              </a:solidFill>
              <a:effectLst/>
              <a:latin typeface="Segoe UI Light" pitchFamily="34" charset="0"/>
              <a:ea typeface="+mn-ea"/>
              <a:cs typeface="+mn-cs"/>
            </a:endParaRPr>
          </a:p>
          <a:p>
            <a:r>
              <a:rPr lang="en-US" sz="1100" kern="1200" dirty="0" smtClean="0">
                <a:solidFill>
                  <a:schemeClr val="tx1"/>
                </a:solidFill>
                <a:effectLst/>
                <a:latin typeface="Segoe UI Light" pitchFamily="34" charset="0"/>
                <a:ea typeface="+mn-ea"/>
                <a:cs typeface="+mn-cs"/>
              </a:rPr>
              <a:t>The table also shows that both Windows Server 2012 Hyper-V, along with Hyper-V Server 2012, and vSphere 5.1 Enterprise Plus deliver up to 1TB of memory to an individual virtual machine</a:t>
            </a:r>
          </a:p>
          <a:p>
            <a:endParaRPr lang="en-US" sz="1100" kern="1200" dirty="0" smtClean="0">
              <a:solidFill>
                <a:schemeClr val="tx1"/>
              </a:solidFill>
              <a:effectLst/>
              <a:latin typeface="Segoe UI Light" pitchFamily="34" charset="0"/>
              <a:ea typeface="+mn-ea"/>
              <a:cs typeface="+mn-cs"/>
            </a:endParaRPr>
          </a:p>
          <a:p>
            <a:r>
              <a:rPr lang="en-US" sz="1100" kern="1200" dirty="0" smtClean="0">
                <a:solidFill>
                  <a:schemeClr val="tx1"/>
                </a:solidFill>
                <a:effectLst/>
                <a:latin typeface="Segoe UI Light" pitchFamily="34" charset="0"/>
                <a:ea typeface="+mn-ea"/>
                <a:cs typeface="+mn-cs"/>
              </a:rPr>
              <a:t>Whilst virtualization itself is an incredibly important aspect within the datacenter, resiliency and high availability of workloads is of equal importance. The inclusion of Failover Clustering with Windows Server 2012</a:t>
            </a:r>
            <a:r>
              <a:rPr lang="en-US" sz="1100" kern="1200" baseline="0" dirty="0" smtClean="0">
                <a:solidFill>
                  <a:schemeClr val="tx1"/>
                </a:solidFill>
                <a:effectLst/>
                <a:latin typeface="Segoe UI Light" pitchFamily="34" charset="0"/>
                <a:ea typeface="+mn-ea"/>
                <a:cs typeface="+mn-cs"/>
              </a:rPr>
              <a:t> and Hyper-V Server 2012</a:t>
            </a:r>
            <a:r>
              <a:rPr lang="en-US" sz="1100" kern="1200" dirty="0" smtClean="0">
                <a:solidFill>
                  <a:schemeClr val="tx1"/>
                </a:solidFill>
                <a:effectLst/>
                <a:latin typeface="Segoe UI Light" pitchFamily="34" charset="0"/>
                <a:ea typeface="+mn-ea"/>
                <a:cs typeface="+mn-cs"/>
              </a:rPr>
              <a:t> enables customers to achieve massive scale with an unparalleled number of nodes within a cluster, and virtual machines per cluster.  Unfortunately, the fre</a:t>
            </a:r>
            <a:r>
              <a:rPr lang="en-US" sz="1100" kern="1200" baseline="0" dirty="0" smtClean="0">
                <a:solidFill>
                  <a:schemeClr val="tx1"/>
                </a:solidFill>
                <a:effectLst/>
                <a:latin typeface="Segoe UI Light" pitchFamily="34" charset="0"/>
                <a:ea typeface="+mn-ea"/>
                <a:cs typeface="+mn-cs"/>
              </a:rPr>
              <a:t>e vSphere Hypervisor</a:t>
            </a:r>
            <a:r>
              <a:rPr lang="en-US" sz="1100" kern="1200" dirty="0" smtClean="0">
                <a:solidFill>
                  <a:schemeClr val="tx1"/>
                </a:solidFill>
                <a:effectLst/>
                <a:latin typeface="Segoe UI Light" pitchFamily="34" charset="0"/>
                <a:ea typeface="+mn-ea"/>
                <a:cs typeface="+mn-cs"/>
              </a:rPr>
              <a:t> alone doesn’t provide any high availability, or resiliency features, and customers must purchase vSphere 5.1 to unlock these features, and even then, cluster sizes are restricted to only 32 nodes, and 4,000 virtual machines per cluster,</a:t>
            </a:r>
            <a:r>
              <a:rPr lang="en-US" sz="1100" kern="1200" baseline="0" dirty="0" smtClean="0">
                <a:solidFill>
                  <a:schemeClr val="tx1"/>
                </a:solidFill>
                <a:effectLst/>
                <a:latin typeface="Segoe UI Light" pitchFamily="34" charset="0"/>
                <a:ea typeface="+mn-ea"/>
                <a:cs typeface="+mn-cs"/>
              </a:rPr>
              <a:t> which is considerably smaller than the 64 nodes, and 8000 VMs supported by Windows Server 2012 Hyper-V and Hyper-V Server 2012.</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FD94291-CD00-4A60-B9EB-CF1E7C3DCC44}" type="datetime1">
              <a:rPr lang="en-US" smtClean="0">
                <a:solidFill>
                  <a:prstClr val="black"/>
                </a:solidFill>
              </a:rPr>
              <a:pPr/>
              <a:t>2/20/2014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226007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nSpc>
                <a:spcPts val="1415"/>
              </a:lnSpc>
              <a:spcBef>
                <a:spcPct val="0"/>
              </a:spcBef>
              <a:spcAft>
                <a:spcPts val="607"/>
              </a:spcAft>
              <a:buClr>
                <a:srgbClr val="0BA8D7"/>
              </a:buClr>
              <a:tabLst>
                <a:tab pos="231115" algn="l"/>
              </a:tabLst>
            </a:pPr>
            <a:r>
              <a:rPr lang="en-US" sz="1000" dirty="0" smtClean="0">
                <a:latin typeface="Segoe UI" pitchFamily="34" charset="0"/>
                <a:ea typeface="Segoe UI" pitchFamily="34" charset="0"/>
                <a:cs typeface="Segoe UI" pitchFamily="34" charset="0"/>
              </a:rPr>
              <a:t>Windows Server 2012 Hyper‑V supports NUMA in a virtual machine. </a:t>
            </a:r>
          </a:p>
          <a:p>
            <a:pPr>
              <a:lnSpc>
                <a:spcPts val="1415"/>
              </a:lnSpc>
              <a:spcBef>
                <a:spcPct val="0"/>
              </a:spcBef>
              <a:spcAft>
                <a:spcPts val="607"/>
              </a:spcAft>
              <a:buClr>
                <a:srgbClr val="0BA8D7"/>
              </a:buClr>
              <a:tabLst>
                <a:tab pos="231115" algn="l"/>
              </a:tabLst>
            </a:pPr>
            <a:r>
              <a:rPr lang="en-US" sz="1000" b="1" dirty="0" smtClean="0">
                <a:latin typeface="Segoe UI" pitchFamily="34" charset="0"/>
                <a:ea typeface="Segoe UI" pitchFamily="34" charset="0"/>
                <a:cs typeface="Segoe UI" pitchFamily="34" charset="0"/>
              </a:rPr>
              <a:t>What is NUMA?</a:t>
            </a:r>
          </a:p>
          <a:p>
            <a:pPr>
              <a:lnSpc>
                <a:spcPts val="1415"/>
              </a:lnSpc>
              <a:spcBef>
                <a:spcPct val="0"/>
              </a:spcBef>
              <a:spcAft>
                <a:spcPts val="607"/>
              </a:spcAft>
              <a:buClr>
                <a:srgbClr val="0BA8D7"/>
              </a:buClr>
              <a:tabLst>
                <a:tab pos="231115" algn="l"/>
              </a:tabLst>
            </a:pPr>
            <a:r>
              <a:rPr lang="en-US" sz="1000" b="1" dirty="0" smtClean="0">
                <a:latin typeface="Segoe UI" pitchFamily="34" charset="0"/>
                <a:ea typeface="Segoe UI" pitchFamily="34" charset="0"/>
                <a:cs typeface="Segoe UI" pitchFamily="34" charset="0"/>
              </a:rPr>
              <a:t> </a:t>
            </a:r>
            <a:r>
              <a:rPr lang="en-US" sz="1000" dirty="0" smtClean="0">
                <a:latin typeface="Segoe UI" pitchFamily="34" charset="0"/>
                <a:ea typeface="Segoe UI" pitchFamily="34" charset="0"/>
                <a:cs typeface="Segoe UI" pitchFamily="34" charset="0"/>
              </a:rPr>
              <a:t>NUMA, or Non-Uniform Memory Access, refers to a computer architecture in multiprocessor systems in which the time required for a processor to access memory depends on the memory’s location relative to the processor. With NUMA, a processor can access local memory (memory attached directly to the processor) faster than it can access remote memory (memory that is local to another processor in the system). Modern operating systems and high-performance applications such as SQL Server have developed optimizations to recognize the system’s NUMA topology and consider NUMA when they schedule threads or allocate memory to increase performance.</a:t>
            </a:r>
          </a:p>
          <a:p>
            <a:pPr>
              <a:lnSpc>
                <a:spcPts val="1415"/>
              </a:lnSpc>
              <a:spcBef>
                <a:spcPct val="0"/>
              </a:spcBef>
              <a:spcAft>
                <a:spcPts val="607"/>
              </a:spcAft>
              <a:buClr>
                <a:srgbClr val="0BA8D7"/>
              </a:buClr>
              <a:tabLst>
                <a:tab pos="231115" algn="l"/>
              </a:tabLst>
            </a:pPr>
            <a:r>
              <a:rPr lang="en-US" sz="1000" b="1" dirty="0" smtClean="0">
                <a:latin typeface="Segoe UI" pitchFamily="34" charset="0"/>
                <a:ea typeface="Segoe UI" pitchFamily="34" charset="0"/>
                <a:cs typeface="Segoe UI" pitchFamily="34" charset="0"/>
              </a:rPr>
              <a:t>Guest NUMA</a:t>
            </a:r>
          </a:p>
          <a:p>
            <a:pPr>
              <a:lnSpc>
                <a:spcPts val="1415"/>
              </a:lnSpc>
              <a:spcBef>
                <a:spcPct val="0"/>
              </a:spcBef>
              <a:spcAft>
                <a:spcPts val="607"/>
              </a:spcAft>
              <a:buClr>
                <a:srgbClr val="0BA8D7"/>
              </a:buClr>
              <a:tabLst>
                <a:tab pos="231115" algn="l"/>
              </a:tabLst>
            </a:pPr>
            <a:r>
              <a:rPr lang="en-US" sz="1000" b="1" dirty="0" smtClean="0">
                <a:latin typeface="Segoe UI" pitchFamily="34" charset="0"/>
                <a:ea typeface="Segoe UI" pitchFamily="34" charset="0"/>
                <a:cs typeface="Segoe UI" pitchFamily="34" charset="0"/>
              </a:rPr>
              <a:t>Projecting a virtual NUMA topology onto a virtual machine </a:t>
            </a:r>
            <a:r>
              <a:rPr lang="en-US" sz="1000" dirty="0" smtClean="0">
                <a:latin typeface="Segoe UI" pitchFamily="34" charset="0"/>
                <a:ea typeface="Segoe UI" pitchFamily="34" charset="0"/>
                <a:cs typeface="Segoe UI" pitchFamily="34" charset="0"/>
              </a:rPr>
              <a:t>provides optimal performance and workload scalability in large virtual machine configurations. It does this by allowing the </a:t>
            </a:r>
            <a:r>
              <a:rPr lang="en-US" sz="1000" b="1" dirty="0" smtClean="0">
                <a:latin typeface="Segoe UI" pitchFamily="34" charset="0"/>
                <a:ea typeface="Segoe UI" pitchFamily="34" charset="0"/>
                <a:cs typeface="Segoe UI" pitchFamily="34" charset="0"/>
              </a:rPr>
              <a:t>guest operating system and applications such as SQL Server to take advantage of their inherent NUMA performance optimizations </a:t>
            </a:r>
            <a:r>
              <a:rPr lang="en-US" sz="1000" dirty="0" smtClean="0">
                <a:latin typeface="Segoe UI" pitchFamily="34" charset="0"/>
                <a:ea typeface="Segoe UI" pitchFamily="34" charset="0"/>
                <a:cs typeface="Segoe UI" pitchFamily="34" charset="0"/>
              </a:rPr>
              <a:t>(for example, making intelligent NUMA decisions about thread and memory allocation). The default virtual NUMA topology projected into a virtual machine running Hyper‑V is </a:t>
            </a:r>
            <a:r>
              <a:rPr lang="en-US" sz="1000" b="1" dirty="0" smtClean="0">
                <a:latin typeface="Segoe UI" pitchFamily="34" charset="0"/>
                <a:ea typeface="Segoe UI" pitchFamily="34" charset="0"/>
                <a:cs typeface="Segoe UI" pitchFamily="34" charset="0"/>
              </a:rPr>
              <a:t>optimized to match the host’s NUMA topology</a:t>
            </a:r>
            <a:r>
              <a:rPr lang="en-US" sz="1000" dirty="0" smtClean="0">
                <a:latin typeface="Segoe UI" pitchFamily="34" charset="0"/>
                <a:ea typeface="Segoe UI" pitchFamily="34" charset="0"/>
                <a:cs typeface="Segoe UI" pitchFamily="34" charset="0"/>
              </a:rPr>
              <a:t>, as shown in the figure.</a:t>
            </a:r>
          </a:p>
        </p:txBody>
      </p:sp>
      <p:sp>
        <p:nvSpPr>
          <p:cNvPr id="5" name="Date Placeholder 7"/>
          <p:cNvSpPr>
            <a:spLocks noGrp="1"/>
          </p:cNvSpPr>
          <p:nvPr>
            <p:ph type="dt" idx="1"/>
          </p:nvPr>
        </p:nvSpPr>
        <p:spPr>
          <a:xfrm>
            <a:off x="0" y="0"/>
            <a:ext cx="3043238" cy="465138"/>
          </a:xfrm>
        </p:spPr>
        <p:txBody>
          <a:bodyPr/>
          <a:lstStyle/>
          <a:p>
            <a:pPr algn="l"/>
            <a:fld id="{D5010A51-A839-417E-828F-30CDA28FC0BF}" type="datetime1">
              <a:rPr lang="en-US" sz="1000" smtClean="0">
                <a:solidFill>
                  <a:prstClr val="black"/>
                </a:solidFill>
              </a:rPr>
              <a:pPr algn="l"/>
              <a:t>2/20/2014</a:t>
            </a:fld>
            <a:endParaRPr lang="en-US" sz="1000" dirty="0">
              <a:solidFill>
                <a:prstClr val="black"/>
              </a:solidFill>
            </a:endParaRPr>
          </a:p>
        </p:txBody>
      </p:sp>
      <p:sp>
        <p:nvSpPr>
          <p:cNvPr id="6" name="Rectangle 7"/>
          <p:cNvSpPr>
            <a:spLocks noGrp="1" noChangeArrowheads="1"/>
          </p:cNvSpPr>
          <p:nvPr>
            <p:ph type="sldNum" sz="quarter" idx="5"/>
          </p:nvPr>
        </p:nvSpPr>
        <p:spPr bwMode="auto">
          <a:xfrm>
            <a:off x="3978133" y="8842029"/>
            <a:ext cx="3043343" cy="465455"/>
          </a:xfrm>
          <a:prstGeom prst="rect">
            <a:avLst/>
          </a:prstGeom>
          <a:noFill/>
          <a:ln w="9525">
            <a:noFill/>
            <a:miter lim="800000"/>
            <a:headEnd/>
            <a:tailEnd/>
          </a:ln>
          <a:effectLst/>
        </p:spPr>
        <p:txBody>
          <a:bodyPr vert="horz" wrap="square" lIns="93313" tIns="46657" rIns="93313" bIns="46657" numCol="1" anchor="b" anchorCtr="0" compatLnSpc="1">
            <a:prstTxWarp prst="textNoShape">
              <a:avLst/>
            </a:prstTxWarp>
          </a:bodyPr>
          <a:lstStyle>
            <a:lvl1pPr algn="r">
              <a:defRPr sz="1000">
                <a:latin typeface="Segoe UI" pitchFamily="34" charset="0"/>
                <a:ea typeface="Segoe UI" pitchFamily="34" charset="0"/>
                <a:cs typeface="Segoe UI" pitchFamily="34" charset="0"/>
              </a:defRPr>
            </a:lvl1pPr>
          </a:lstStyle>
          <a:p>
            <a:pPr>
              <a:defRPr/>
            </a:pPr>
            <a:r>
              <a:rPr lang="en-US" dirty="0" smtClean="0">
                <a:solidFill>
                  <a:prstClr val="black"/>
                </a:solidFill>
              </a:rPr>
              <a:t>Page </a:t>
            </a:r>
            <a:fld id="{EDC14EA9-1EFE-41E1-9A14-102AE98DBB77}" type="slidenum">
              <a:rPr lang="en-US" b="1" smtClean="0">
                <a:solidFill>
                  <a:prstClr val="black"/>
                </a:solidFill>
              </a:rPr>
              <a:pPr>
                <a:defRPr/>
              </a:pPr>
              <a:t>18</a:t>
            </a:fld>
            <a:endParaRPr lang="en-US" b="1" dirty="0">
              <a:solidFill>
                <a:prstClr val="black"/>
              </a:solidFill>
            </a:endParaRPr>
          </a:p>
        </p:txBody>
      </p:sp>
    </p:spTree>
    <p:extLst>
      <p:ext uri="{BB962C8B-B14F-4D97-AF65-F5344CB8AC3E}">
        <p14:creationId xmlns:p14="http://schemas.microsoft.com/office/powerpoint/2010/main" val="293102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0836" y="3106740"/>
            <a:ext cx="11155093" cy="997196"/>
          </a:xfrm>
        </p:spPr>
        <p:txBody>
          <a:bodyPr anchor="b" anchorCtr="0"/>
          <a:lstStyle>
            <a:lvl1pPr>
              <a:defRPr sz="7166" spc="-151"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20836" y="4656434"/>
            <a:ext cx="11155093" cy="498598"/>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4477988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249" y="1447799"/>
            <a:ext cx="11151918" cy="1975927"/>
          </a:xfrm>
          <a:prstGeom prst="rect">
            <a:avLst/>
          </a:prstGeom>
        </p:spPr>
        <p:txBody>
          <a:bodyPr/>
          <a:lstStyle>
            <a:lvl1pPr marL="0" indent="0">
              <a:spcBef>
                <a:spcPts val="2400"/>
              </a:spcBef>
              <a:buNone/>
              <a:defRPr sz="4000">
                <a:gradFill>
                  <a:gsLst>
                    <a:gs pos="100000">
                      <a:schemeClr val="tx1"/>
                    </a:gs>
                    <a:gs pos="0">
                      <a:schemeClr val="tx1"/>
                    </a:gs>
                  </a:gsLst>
                  <a:lin ang="5400000" scaled="0"/>
                </a:gradFill>
                <a:latin typeface="+mj-lt"/>
              </a:defRPr>
            </a:lvl1pPr>
            <a:lvl2pPr marL="0" indent="0">
              <a:buNone/>
              <a:defRPr sz="2000" spc="-51" baseline="0">
                <a:gradFill>
                  <a:gsLst>
                    <a:gs pos="100000">
                      <a:schemeClr val="tx1"/>
                    </a:gs>
                    <a:gs pos="0">
                      <a:schemeClr val="tx1"/>
                    </a:gs>
                  </a:gsLst>
                  <a:lin ang="5400000" scaled="0"/>
                </a:gradFill>
              </a:defRPr>
            </a:lvl2pPr>
            <a:lvl3pPr marL="231796" indent="0">
              <a:buNone/>
              <a:defRPr sz="2000" spc="-51" baseline="0">
                <a:gradFill>
                  <a:gsLst>
                    <a:gs pos="100000">
                      <a:schemeClr val="tx1"/>
                    </a:gs>
                    <a:gs pos="0">
                      <a:schemeClr val="tx1"/>
                    </a:gs>
                  </a:gsLst>
                  <a:lin ang="5400000" scaled="0"/>
                </a:gradFill>
              </a:defRPr>
            </a:lvl3pPr>
            <a:lvl4pPr marL="457243" indent="0">
              <a:buNone/>
              <a:defRPr sz="2000" spc="-51" baseline="0">
                <a:gradFill>
                  <a:gsLst>
                    <a:gs pos="100000">
                      <a:schemeClr val="tx1"/>
                    </a:gs>
                    <a:gs pos="0">
                      <a:schemeClr val="tx1"/>
                    </a:gs>
                  </a:gsLst>
                  <a:lin ang="5400000" scaled="0"/>
                </a:gradFill>
              </a:defRPr>
            </a:lvl4pPr>
            <a:lvl5pPr marL="693803" indent="0">
              <a:buNone/>
              <a:defRPr sz="2000" spc="-51"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494401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520836" y="1447800"/>
            <a:ext cx="5396365" cy="2351413"/>
          </a:xfrm>
        </p:spPr>
        <p:txBody>
          <a:bodyPr>
            <a:spAutoFit/>
          </a:bodyPr>
          <a:lstStyle>
            <a:lvl1pPr marL="292127" indent="-292127">
              <a:spcBef>
                <a:spcPts val="1200"/>
              </a:spcBef>
              <a:buClr>
                <a:schemeClr val="tx1"/>
              </a:buClr>
              <a:buFont typeface="Wingdings" pitchFamily="2" charset="2"/>
              <a:buChar char=""/>
              <a:defRPr/>
            </a:lvl1pPr>
            <a:lvl2pPr marL="520748" indent="-228622">
              <a:defRPr sz="2000" spc="-51" baseline="0"/>
            </a:lvl2pPr>
            <a:lvl3pPr marL="685864" indent="-165116">
              <a:tabLst/>
              <a:defRPr sz="2000" spc="-51" baseline="0"/>
            </a:lvl3pPr>
            <a:lvl4pPr marL="863680" indent="-177817">
              <a:defRPr spc="-51" baseline="0"/>
            </a:lvl4pPr>
            <a:lvl5pPr marL="1028796" indent="-165116">
              <a:tabLst/>
              <a:defRPr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6279563" y="1447800"/>
            <a:ext cx="5396365" cy="2346668"/>
          </a:xfrm>
        </p:spPr>
        <p:txBody>
          <a:bodyPr>
            <a:spAutoFit/>
          </a:bodyPr>
          <a:lstStyle>
            <a:lvl1pPr marL="339757" indent="-339757">
              <a:spcBef>
                <a:spcPts val="1200"/>
              </a:spcBef>
              <a:buFont typeface="Wingdings" pitchFamily="2" charset="2"/>
              <a:buChar char=""/>
              <a:defRPr lang="en-US" sz="3583" kern="1200" spc="-71" baseline="0" dirty="0" smtClean="0">
                <a:gradFill>
                  <a:gsLst>
                    <a:gs pos="1250">
                      <a:schemeClr val="tx1"/>
                    </a:gs>
                    <a:gs pos="100000">
                      <a:schemeClr val="tx1"/>
                    </a:gs>
                  </a:gsLst>
                  <a:lin ang="5400000" scaled="0"/>
                </a:gradFill>
                <a:latin typeface="+mj-lt"/>
                <a:ea typeface="+mn-ea"/>
                <a:cs typeface="+mn-cs"/>
              </a:defRPr>
            </a:lvl1pPr>
            <a:lvl2pPr marL="635060" indent="-342931">
              <a:defRPr lang="en-US" sz="2000" kern="1200" spc="-51" baseline="0" dirty="0" smtClean="0">
                <a:gradFill>
                  <a:gsLst>
                    <a:gs pos="1250">
                      <a:schemeClr val="tx1"/>
                    </a:gs>
                    <a:gs pos="100000">
                      <a:schemeClr val="tx1"/>
                    </a:gs>
                  </a:gsLst>
                  <a:lin ang="5400000" scaled="0"/>
                </a:gradFill>
                <a:latin typeface="+mn-lt"/>
                <a:ea typeface="+mn-ea"/>
                <a:cs typeface="+mn-cs"/>
              </a:defRPr>
            </a:lvl2pPr>
            <a:lvl3pPr marL="863680" indent="-342931">
              <a:defRPr lang="en-US" sz="2000" kern="1200" spc="-51" baseline="0" dirty="0" smtClean="0">
                <a:gradFill>
                  <a:gsLst>
                    <a:gs pos="1250">
                      <a:schemeClr val="tx1"/>
                    </a:gs>
                    <a:gs pos="100000">
                      <a:schemeClr val="tx1"/>
                    </a:gs>
                  </a:gsLst>
                  <a:lin ang="5400000" scaled="0"/>
                </a:gradFill>
                <a:latin typeface="+mn-lt"/>
                <a:ea typeface="+mn-ea"/>
                <a:cs typeface="+mn-cs"/>
              </a:defRPr>
            </a:lvl3pPr>
            <a:lvl4pPr marL="1028796" indent="-342931">
              <a:defRPr lang="en-US" sz="2000" kern="1200" spc="-51" baseline="0" dirty="0" smtClean="0">
                <a:gradFill>
                  <a:gsLst>
                    <a:gs pos="1250">
                      <a:schemeClr val="tx1"/>
                    </a:gs>
                    <a:gs pos="100000">
                      <a:schemeClr val="tx1"/>
                    </a:gs>
                  </a:gsLst>
                  <a:lin ang="5400000" scaled="0"/>
                </a:gradFill>
                <a:latin typeface="+mn-lt"/>
                <a:ea typeface="+mn-ea"/>
                <a:cs typeface="+mn-cs"/>
              </a:defRPr>
            </a:lvl4pPr>
            <a:lvl5pPr marL="1206613" indent="-342931">
              <a:defRPr lang="en-US" sz="2000" kern="1200" spc="-51" baseline="0" dirty="0">
                <a:gradFill>
                  <a:gsLst>
                    <a:gs pos="1250">
                      <a:schemeClr val="tx1"/>
                    </a:gs>
                    <a:gs pos="100000">
                      <a:schemeClr val="tx1"/>
                    </a:gs>
                  </a:gsLst>
                  <a:lin ang="5400000" scaled="0"/>
                </a:gradFill>
                <a:latin typeface="+mn-lt"/>
                <a:ea typeface="+mn-ea"/>
                <a:cs typeface="+mn-cs"/>
              </a:defRPr>
            </a:lvl5pPr>
          </a:lstStyle>
          <a:p>
            <a:pPr marL="292127" marR="0" lvl="0" indent="-292127" algn="l" defTabSz="914448"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20748" marR="0" lvl="1" indent="-228622" algn="l" defTabSz="914448"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85864" marR="0" lvl="2" indent="-165116" algn="l" defTabSz="914448"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63680" marR="0" lvl="3" indent="-177817" algn="l" defTabSz="914448"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28796" marR="0" lvl="4" indent="-165116" algn="l" defTabSz="914448"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Tree>
    <p:extLst>
      <p:ext uri="{BB962C8B-B14F-4D97-AF65-F5344CB8AC3E}">
        <p14:creationId xmlns:p14="http://schemas.microsoft.com/office/powerpoint/2010/main" val="277947890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20836" y="1447800"/>
            <a:ext cx="5396365"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spc="-51" baseline="0"/>
            </a:lvl2pPr>
            <a:lvl3pPr marL="233386" indent="0">
              <a:buNone/>
              <a:defRPr sz="2000" spc="-51" baseline="0"/>
            </a:lvl3pPr>
            <a:lvl4pPr marL="457243" indent="0">
              <a:buNone/>
              <a:defRPr sz="2000" spc="-51" baseline="0"/>
            </a:lvl4pPr>
            <a:lvl5pPr marL="693803" indent="0">
              <a:buNone/>
              <a:defRPr sz="20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279563" y="1447801"/>
            <a:ext cx="5396365" cy="2462213"/>
          </a:xfrm>
        </p:spPr>
        <p:txBody>
          <a:bodyPr/>
          <a:lstStyle>
            <a:lvl1pPr marL="0" indent="0">
              <a:spcBef>
                <a:spcPts val="1200"/>
              </a:spcBef>
              <a:buNone/>
              <a:defRPr lang="en-US" sz="4000" kern="1200" spc="-71" baseline="0" dirty="0" smtClean="0">
                <a:gradFill>
                  <a:gsLst>
                    <a:gs pos="100000">
                      <a:schemeClr val="tx2"/>
                    </a:gs>
                    <a:gs pos="0">
                      <a:schemeClr val="tx2"/>
                    </a:gs>
                  </a:gsLst>
                  <a:lin ang="5400000" scaled="0"/>
                </a:gradFill>
                <a:latin typeface="+mj-lt"/>
                <a:ea typeface="+mn-ea"/>
                <a:cs typeface="+mn-cs"/>
              </a:defRPr>
            </a:lvl1pPr>
            <a:lvl2pPr marL="3176" marR="0" indent="0" algn="l" defTabSz="914448"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2pPr>
            <a:lvl3pPr marL="233386" marR="0" indent="0" algn="l" defTabSz="914448"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3pPr>
            <a:lvl4pPr marL="460417" marR="0" indent="0" algn="l" defTabSz="914448"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4pPr>
            <a:lvl5pPr marL="687453" marR="0" indent="0" algn="l" defTabSz="914448"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a:gradFill>
                  <a:gsLst>
                    <a:gs pos="1250">
                      <a:schemeClr val="tx1"/>
                    </a:gs>
                    <a:gs pos="100000">
                      <a:schemeClr val="tx1"/>
                    </a:gs>
                  </a:gsLst>
                  <a:lin ang="5400000" scaled="0"/>
                </a:gradFill>
                <a:latin typeface="+mn-lt"/>
                <a:ea typeface="+mn-ea"/>
                <a:cs typeface="+mn-cs"/>
              </a:defRPr>
            </a:lvl5pPr>
          </a:lstStyle>
          <a:p>
            <a:pPr marL="0" marR="0" lvl="0" indent="0" algn="l" defTabSz="914448"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5744536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20836" y="1447800"/>
            <a:ext cx="5396365" cy="2462213"/>
          </a:xfrm>
        </p:spPr>
        <p:txBody>
          <a:bodyPr/>
          <a:lstStyle>
            <a:lvl1pPr marL="0" indent="0">
              <a:spcBef>
                <a:spcPts val="1200"/>
              </a:spcBef>
              <a:buNone/>
              <a:defRPr sz="4000">
                <a:gradFill>
                  <a:gsLst>
                    <a:gs pos="1000">
                      <a:schemeClr val="tx1"/>
                    </a:gs>
                    <a:gs pos="98000">
                      <a:schemeClr val="tx1"/>
                    </a:gs>
                  </a:gsLst>
                  <a:lin ang="5400000" scaled="0"/>
                </a:gradFill>
                <a:latin typeface="+mj-lt"/>
              </a:defRPr>
            </a:lvl1pPr>
            <a:lvl2pPr marL="0" indent="0">
              <a:buNone/>
              <a:defRPr sz="2000" spc="-51" baseline="0">
                <a:gradFill>
                  <a:gsLst>
                    <a:gs pos="1000">
                      <a:schemeClr val="tx1"/>
                    </a:gs>
                    <a:gs pos="98000">
                      <a:schemeClr val="tx1"/>
                    </a:gs>
                  </a:gsLst>
                  <a:lin ang="5400000" scaled="0"/>
                </a:gradFill>
              </a:defRPr>
            </a:lvl2pPr>
            <a:lvl3pPr marL="233386" indent="0">
              <a:buNone/>
              <a:defRPr sz="2000" spc="-51" baseline="0">
                <a:gradFill>
                  <a:gsLst>
                    <a:gs pos="1000">
                      <a:schemeClr val="tx1"/>
                    </a:gs>
                    <a:gs pos="98000">
                      <a:schemeClr val="tx1"/>
                    </a:gs>
                  </a:gsLst>
                  <a:lin ang="5400000" scaled="0"/>
                </a:gradFill>
              </a:defRPr>
            </a:lvl3pPr>
            <a:lvl4pPr marL="457243" indent="0">
              <a:buNone/>
              <a:defRPr sz="2000" spc="-51" baseline="0">
                <a:gradFill>
                  <a:gsLst>
                    <a:gs pos="1000">
                      <a:schemeClr val="tx1"/>
                    </a:gs>
                    <a:gs pos="98000">
                      <a:schemeClr val="tx1"/>
                    </a:gs>
                  </a:gsLst>
                  <a:lin ang="5400000" scaled="0"/>
                </a:gradFill>
              </a:defRPr>
            </a:lvl4pPr>
            <a:lvl5pPr marL="693803" indent="0">
              <a:buNone/>
              <a:defRPr sz="2000" spc="-51"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279563" y="1447801"/>
            <a:ext cx="5396365" cy="2462213"/>
          </a:xfrm>
        </p:spPr>
        <p:txBody>
          <a:bodyPr/>
          <a:lstStyle>
            <a:lvl1pPr marL="0" indent="0">
              <a:spcBef>
                <a:spcPts val="1200"/>
              </a:spcBef>
              <a:buNone/>
              <a:defRPr lang="en-US" sz="4000" kern="1200" spc="-71" baseline="0" dirty="0" smtClean="0">
                <a:gradFill>
                  <a:gsLst>
                    <a:gs pos="1000">
                      <a:schemeClr val="tx1"/>
                    </a:gs>
                    <a:gs pos="98000">
                      <a:schemeClr val="tx1"/>
                    </a:gs>
                  </a:gsLst>
                  <a:lin ang="5400000" scaled="0"/>
                </a:gradFill>
                <a:latin typeface="+mj-lt"/>
                <a:ea typeface="+mn-ea"/>
                <a:cs typeface="+mn-cs"/>
              </a:defRPr>
            </a:lvl1pPr>
            <a:lvl2pPr marL="3176" marR="0" indent="0" algn="l" defTabSz="914448"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2pPr>
            <a:lvl3pPr marL="233386" marR="0" indent="0" algn="l" defTabSz="914448"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3pPr>
            <a:lvl4pPr marL="460417" marR="0" indent="0" algn="l" defTabSz="914448"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4pPr>
            <a:lvl5pPr marL="687453" marR="0" indent="0" algn="l" defTabSz="914448"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a:gradFill>
                  <a:gsLst>
                    <a:gs pos="1000">
                      <a:schemeClr val="tx1"/>
                    </a:gs>
                    <a:gs pos="98000">
                      <a:schemeClr val="tx1"/>
                    </a:gs>
                  </a:gsLst>
                  <a:lin ang="5400000" scaled="0"/>
                </a:gradFill>
                <a:latin typeface="+mn-lt"/>
                <a:ea typeface="+mn-ea"/>
                <a:cs typeface="+mn-cs"/>
              </a:defRPr>
            </a:lvl5pPr>
          </a:lstStyle>
          <a:p>
            <a:pPr marL="0" marR="0" lvl="0" indent="0" algn="l" defTabSz="914448"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5180229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8" name="Slide Number Placeholder 7"/>
          <p:cNvSpPr>
            <a:spLocks noGrp="1"/>
          </p:cNvSpPr>
          <p:nvPr>
            <p:ph type="sldNum" sz="quarter" idx="11"/>
          </p:nvPr>
        </p:nvSpPr>
        <p:spPr>
          <a:xfrm>
            <a:off x="11447270" y="6429375"/>
            <a:ext cx="228660" cy="129267"/>
          </a:xfrm>
          <a:prstGeom prst="rect">
            <a:avLst/>
          </a:prstGeom>
        </p:spPr>
        <p:txBody>
          <a:bodyPr/>
          <a:lstStyle/>
          <a:p>
            <a:pPr defTabSz="914448">
              <a:lnSpc>
                <a:spcPct val="90000"/>
              </a:lnSpc>
            </a:pPr>
            <a:fld id="{1BC86A1F-E589-44B2-A543-2EC98F5547A7}" type="slidenum">
              <a:rPr lang="en-US" sz="1833" smtClean="0">
                <a:solidFill>
                  <a:srgbClr val="505050"/>
                </a:solidFill>
              </a:rPr>
              <a:pPr defTabSz="914448">
                <a:lnSpc>
                  <a:spcPct val="90000"/>
                </a:lnSpc>
              </a:pPr>
              <a:t>‹#›</a:t>
            </a:fld>
            <a:endParaRPr lang="en-US" sz="1833" dirty="0">
              <a:solidFill>
                <a:srgbClr val="505050"/>
              </a:solidFill>
            </a:endParaRPr>
          </a:p>
        </p:txBody>
      </p:sp>
    </p:spTree>
    <p:extLst>
      <p:ext uri="{BB962C8B-B14F-4D97-AF65-F5344CB8AC3E}">
        <p14:creationId xmlns:p14="http://schemas.microsoft.com/office/powerpoint/2010/main" val="300322416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447270" y="6429375"/>
            <a:ext cx="228660" cy="129267"/>
          </a:xfrm>
          <a:prstGeom prst="rect">
            <a:avLst/>
          </a:prstGeom>
        </p:spPr>
        <p:txBody>
          <a:bodyPr/>
          <a:lstStyle/>
          <a:p>
            <a:pPr defTabSz="914448">
              <a:lnSpc>
                <a:spcPct val="90000"/>
              </a:lnSpc>
            </a:pPr>
            <a:fld id="{1BC86A1F-E589-44B2-A543-2EC98F5547A7}" type="slidenum">
              <a:rPr lang="en-US" sz="1833" smtClean="0">
                <a:solidFill>
                  <a:srgbClr val="505050"/>
                </a:solidFill>
              </a:rPr>
              <a:pPr defTabSz="914448">
                <a:lnSpc>
                  <a:spcPct val="90000"/>
                </a:lnSpc>
              </a:pPr>
              <a:t>‹#›</a:t>
            </a:fld>
            <a:endParaRPr lang="en-US" sz="1833" dirty="0">
              <a:solidFill>
                <a:srgbClr val="505050"/>
              </a:solidFill>
            </a:endParaRPr>
          </a:p>
        </p:txBody>
      </p:sp>
    </p:spTree>
    <p:extLst>
      <p:ext uri="{BB962C8B-B14F-4D97-AF65-F5344CB8AC3E}">
        <p14:creationId xmlns:p14="http://schemas.microsoft.com/office/powerpoint/2010/main" val="35746172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Rectangle 2"/>
          <p:cNvSpPr/>
          <p:nvPr userDrawn="1"/>
        </p:nvSpPr>
        <p:spPr bwMode="hidden">
          <a:xfrm>
            <a:off x="0" y="1155941"/>
            <a:ext cx="12192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7" tIns="45727" rIns="45727" bIns="45727" numCol="1" spcCol="0" rtlCol="0" fromWordArt="0" anchor="ctr" anchorCtr="0" forceAA="0" compatLnSpc="1">
            <a:prstTxWarp prst="textNoShape">
              <a:avLst/>
            </a:prstTxWarp>
            <a:noAutofit/>
          </a:bodyPr>
          <a:lstStyle/>
          <a:p>
            <a:pPr algn="ctr" defTabSz="914185" fontAlgn="base">
              <a:spcBef>
                <a:spcPct val="0"/>
              </a:spcBef>
              <a:spcAft>
                <a:spcPct val="0"/>
              </a:spcAft>
            </a:pPr>
            <a:endParaRPr lang="en-US" sz="183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18454" y="1447800"/>
            <a:ext cx="11155093" cy="1988238"/>
          </a:xfrm>
        </p:spPr>
        <p:txBody>
          <a:bodyPr/>
          <a:lstStyle>
            <a:lvl1pPr marL="0" indent="0">
              <a:buNone/>
              <a:defRPr sz="3167">
                <a:gradFill>
                  <a:gsLst>
                    <a:gs pos="1250">
                      <a:schemeClr val="tx1"/>
                    </a:gs>
                    <a:gs pos="100000">
                      <a:schemeClr val="tx1"/>
                    </a:gs>
                  </a:gsLst>
                  <a:lin ang="5400000" scaled="0"/>
                </a:gradFill>
                <a:latin typeface="Consolas" pitchFamily="49" charset="0"/>
                <a:cs typeface="Consolas" pitchFamily="49" charset="0"/>
              </a:defRPr>
            </a:lvl1pPr>
            <a:lvl2pPr marL="339757" indent="0">
              <a:buNone/>
              <a:defRPr>
                <a:gradFill>
                  <a:gsLst>
                    <a:gs pos="1250">
                      <a:schemeClr val="tx1"/>
                    </a:gs>
                    <a:gs pos="100000">
                      <a:schemeClr val="tx1"/>
                    </a:gs>
                  </a:gsLst>
                  <a:lin ang="5400000" scaled="0"/>
                </a:gradFill>
                <a:latin typeface="Consolas" pitchFamily="49" charset="0"/>
                <a:cs typeface="Consolas" pitchFamily="49" charset="0"/>
              </a:defRPr>
            </a:lvl2pPr>
            <a:lvl3pPr marL="573141" indent="0">
              <a:buNone/>
              <a:defRPr>
                <a:gradFill>
                  <a:gsLst>
                    <a:gs pos="1250">
                      <a:schemeClr val="tx1"/>
                    </a:gs>
                    <a:gs pos="100000">
                      <a:schemeClr val="tx1"/>
                    </a:gs>
                  </a:gsLst>
                  <a:lin ang="5400000" scaled="0"/>
                </a:gradFill>
                <a:latin typeface="Consolas" pitchFamily="49" charset="0"/>
                <a:cs typeface="Consolas" pitchFamily="49" charset="0"/>
              </a:defRPr>
            </a:lvl3pPr>
            <a:lvl4pPr marL="798588" indent="0">
              <a:buNone/>
              <a:defRPr>
                <a:gradFill>
                  <a:gsLst>
                    <a:gs pos="1250">
                      <a:schemeClr val="tx1"/>
                    </a:gs>
                    <a:gs pos="100000">
                      <a:schemeClr val="tx1"/>
                    </a:gs>
                  </a:gsLst>
                  <a:lin ang="5400000" scaled="0"/>
                </a:gradFill>
                <a:latin typeface="Consolas" pitchFamily="49" charset="0"/>
                <a:cs typeface="Consolas" pitchFamily="49" charset="0"/>
              </a:defRPr>
            </a:lvl4pPr>
            <a:lvl5pPr marL="1030384"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518087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WALKIN - Prints in GRAYSCALE">
    <p:bg bwMode="lt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924578"/>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0"/>
            <a:ext cx="11155093" cy="664798"/>
          </a:xfrm>
        </p:spPr>
        <p:txBody>
          <a:bodyPr/>
          <a:lstStyle>
            <a:lvl1pPr>
              <a:defRPr sz="4833"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49" y="1447800"/>
            <a:ext cx="11151918" cy="2043636"/>
          </a:xfrm>
          <a:prstGeom prst="rect">
            <a:avLst/>
          </a:prstGeom>
        </p:spPr>
        <p:txBody>
          <a:bodyPr/>
          <a:lstStyle>
            <a:lvl1pPr marL="342931" indent="-34293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708" indent="-28577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85" indent="-28577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106" indent="-228622">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728" indent="-228622">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6"/>
            <a:ext cx="12192002" cy="619125"/>
          </a:xfrm>
          <a:prstGeom prst="rect">
            <a:avLst/>
          </a:prstGeom>
          <a:solidFill>
            <a:srgbClr val="FFFF99"/>
          </a:solidFill>
        </p:spPr>
        <p:txBody>
          <a:bodyPr wrap="square" lIns="182898" tIns="91448" rIns="182898" bIns="91448" anchor="b" anchorCtr="0">
            <a:noAutofit/>
          </a:bodyPr>
          <a:lstStyle>
            <a:lvl1pPr algn="r">
              <a:buFont typeface="Arial" pitchFamily="34" charset="0"/>
              <a:buNone/>
              <a:defRPr sz="3583"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64083186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4" name="Rectangle 3"/>
          <p:cNvSpPr/>
          <p:nvPr userDrawn="1"/>
        </p:nvSpPr>
        <p:spPr bwMode="auto">
          <a:xfrm>
            <a:off x="178975" y="1545619"/>
            <a:ext cx="11833364" cy="3586208"/>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097">
              <a:lnSpc>
                <a:spcPct val="90000"/>
              </a:lnSpc>
              <a:defRPr/>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449769" y="471626"/>
            <a:ext cx="1702585" cy="36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9303" y="2081644"/>
            <a:ext cx="8964185" cy="814593"/>
          </a:xfrm>
          <a:noFill/>
        </p:spPr>
        <p:txBody>
          <a:bodyPr anchorCtr="0"/>
          <a:lstStyle>
            <a:lvl1pPr>
              <a:defRPr sz="5881" spc="-98" baseline="0">
                <a:gradFill>
                  <a:gsLst>
                    <a:gs pos="5833">
                      <a:srgbClr val="FFFFFF"/>
                    </a:gs>
                    <a:gs pos="18000">
                      <a:srgbClr val="FFFFFF"/>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2"/>
          </p:nvPr>
        </p:nvSpPr>
        <p:spPr>
          <a:xfrm>
            <a:off x="276683" y="3697963"/>
            <a:ext cx="8964185" cy="1793105"/>
          </a:xfrm>
          <a:noFill/>
        </p:spPr>
        <p:txBody>
          <a:bodyPr tIns="109728" bIns="109728">
            <a:noAutofit/>
          </a:bodyPr>
          <a:lstStyle>
            <a:lvl1pPr marL="0" indent="0">
              <a:spcBef>
                <a:spcPts val="0"/>
              </a:spcBef>
              <a:buNone/>
              <a:defRPr sz="3529" spc="0" baseline="0">
                <a:gradFill>
                  <a:gsLst>
                    <a:gs pos="0">
                      <a:srgbClr val="FFFFFF"/>
                    </a:gs>
                    <a:gs pos="100000">
                      <a:srgbClr val="FFFFFF"/>
                    </a:gs>
                  </a:gsLst>
                  <a:lin ang="5400000" scaled="0"/>
                </a:gradFill>
                <a:latin typeface="+mj-lt"/>
              </a:defRPr>
            </a:lvl1pPr>
          </a:lstStyle>
          <a:p>
            <a:pPr lvl="0"/>
            <a:r>
              <a:rPr lang="en-US" smtClean="0"/>
              <a:t>Click to edit Master text styles</a:t>
            </a:r>
          </a:p>
        </p:txBody>
      </p:sp>
    </p:spTree>
    <p:extLst>
      <p:ext uri="{BB962C8B-B14F-4D97-AF65-F5344CB8AC3E}">
        <p14:creationId xmlns:p14="http://schemas.microsoft.com/office/powerpoint/2010/main" val="64049432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Pr>
        <a:solidFill>
          <a:schemeClr val="accent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342991" y="717593"/>
            <a:ext cx="5384615" cy="541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1"/>
          <p:cNvSpPr/>
          <p:nvPr userDrawn="1"/>
        </p:nvSpPr>
        <p:spPr bwMode="auto">
          <a:xfrm>
            <a:off x="-126" y="0"/>
            <a:ext cx="12192127" cy="6858000"/>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8" tIns="45724" rIns="91448" bIns="45724" numCol="1" rtlCol="0" anchor="ctr" anchorCtr="0" compatLnSpc="1">
            <a:prstTxWarp prst="textNoShape">
              <a:avLst/>
            </a:prstTxWarp>
          </a:bodyPr>
          <a:lstStyle/>
          <a:p>
            <a:pPr algn="ctr" defTabSz="914185"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092825" y="2109542"/>
            <a:ext cx="5583104" cy="1994392"/>
          </a:xfrm>
        </p:spPr>
        <p:txBody>
          <a:bodyPr anchor="b" anchorCtr="0"/>
          <a:lstStyle>
            <a:lvl1pPr>
              <a:defRPr sz="7166" spc="-151"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092825" y="4419601"/>
            <a:ext cx="5583104" cy="498598"/>
          </a:xfrm>
        </p:spPr>
        <p:txBody>
          <a:bodyPr>
            <a:noAutofit/>
          </a:bodyPr>
          <a:lstStyle>
            <a:lvl1pPr marL="0" indent="0">
              <a:spcBef>
                <a:spcPts val="0"/>
              </a:spcBef>
              <a:buNone/>
              <a:defRPr sz="2833" spc="-71"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424133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668389" y="291069"/>
            <a:ext cx="1251260" cy="2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9240" y="289511"/>
            <a:ext cx="8874570" cy="761747"/>
          </a:xfrm>
        </p:spPr>
        <p:txBody>
          <a:bodyPr/>
          <a:lstStyle/>
          <a:p>
            <a:r>
              <a:rPr lang="en-US" smtClean="0"/>
              <a:t>Click to edit Master title style</a:t>
            </a:r>
            <a:endParaRPr lang="en-US"/>
          </a:p>
        </p:txBody>
      </p:sp>
    </p:spTree>
    <p:extLst>
      <p:ext uri="{BB962C8B-B14F-4D97-AF65-F5344CB8AC3E}">
        <p14:creationId xmlns:p14="http://schemas.microsoft.com/office/powerpoint/2010/main" val="2813560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Title Accent Color 2">
    <p:bg>
      <p:bgPr>
        <a:solidFill>
          <a:srgbClr val="169F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0298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449769" y="471625"/>
            <a:ext cx="1702585" cy="36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2"/>
          </p:nvPr>
        </p:nvSpPr>
        <p:spPr>
          <a:xfrm>
            <a:off x="271104" y="3877271"/>
            <a:ext cx="6273418" cy="1794661"/>
          </a:xfrm>
          <a:noFill/>
        </p:spPr>
        <p:txBody>
          <a:bodyPr tIns="109728"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smtClean="0"/>
              <a:t>Click to edit Master text styles</a:t>
            </a:r>
          </a:p>
        </p:txBody>
      </p:sp>
      <p:sp>
        <p:nvSpPr>
          <p:cNvPr id="9" name="Title 1"/>
          <p:cNvSpPr>
            <a:spLocks noGrp="1"/>
          </p:cNvSpPr>
          <p:nvPr>
            <p:ph type="title"/>
          </p:nvPr>
        </p:nvSpPr>
        <p:spPr>
          <a:xfrm>
            <a:off x="269303" y="2075840"/>
            <a:ext cx="9860610" cy="1801436"/>
          </a:xfrm>
          <a:noFill/>
        </p:spPr>
        <p:txBody>
          <a:bodyPr anchorCtr="0"/>
          <a:lstStyle>
            <a:lvl1pPr>
              <a:defRPr sz="5882" spc="-98" baseline="0">
                <a:gradFill>
                  <a:gsLst>
                    <a:gs pos="3333">
                      <a:schemeClr val="tx2"/>
                    </a:gs>
                    <a:gs pos="39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167275095"/>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4" name="Rectangle 3"/>
          <p:cNvSpPr/>
          <p:nvPr userDrawn="1"/>
        </p:nvSpPr>
        <p:spPr bwMode="auto">
          <a:xfrm>
            <a:off x="90019" y="1545619"/>
            <a:ext cx="8964248" cy="3586208"/>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102"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627758" y="6477243"/>
            <a:ext cx="1383976" cy="29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0867" y="1904878"/>
            <a:ext cx="8893337" cy="1795633"/>
          </a:xfrm>
          <a:noFill/>
        </p:spPr>
        <p:txBody>
          <a:bodyPr anchorCtr="0"/>
          <a:lstStyle>
            <a:lvl1pPr>
              <a:defRPr sz="4400" spc="-98" baseline="0">
                <a:gradFill>
                  <a:gsLst>
                    <a:gs pos="5833">
                      <a:srgbClr val="FFFFFF"/>
                    </a:gs>
                    <a:gs pos="18000">
                      <a:srgbClr val="FFFFFF"/>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2"/>
          </p:nvPr>
        </p:nvSpPr>
        <p:spPr>
          <a:xfrm>
            <a:off x="168247" y="4059770"/>
            <a:ext cx="8893337" cy="1072057"/>
          </a:xfrm>
          <a:noFill/>
        </p:spPr>
        <p:txBody>
          <a:bodyPr tIns="109728" bIns="109728">
            <a:noAutofit/>
          </a:bodyPr>
          <a:lstStyle>
            <a:lvl1pPr marL="0" indent="0">
              <a:spcBef>
                <a:spcPts val="0"/>
              </a:spcBef>
              <a:buNone/>
              <a:defRPr sz="2400" spc="0" baseline="0">
                <a:gradFill>
                  <a:gsLst>
                    <a:gs pos="0">
                      <a:srgbClr val="FFFFFF"/>
                    </a:gs>
                    <a:gs pos="100000">
                      <a:srgbClr val="FFFFFF"/>
                    </a:gs>
                  </a:gsLst>
                  <a:lin ang="5400000" scaled="0"/>
                </a:gradFill>
                <a:latin typeface="+mj-lt"/>
              </a:defRPr>
            </a:lvl1pPr>
          </a:lstStyle>
          <a:p>
            <a:pPr lvl="0"/>
            <a:r>
              <a:rPr lang="en-US" dirty="0" smtClean="0"/>
              <a:t>Click to edit Master text styles</a:t>
            </a:r>
          </a:p>
        </p:txBody>
      </p:sp>
      <p:sp>
        <p:nvSpPr>
          <p:cNvPr id="7" name="Rectangle 6"/>
          <p:cNvSpPr/>
          <p:nvPr userDrawn="1"/>
        </p:nvSpPr>
        <p:spPr bwMode="auto">
          <a:xfrm>
            <a:off x="56616" y="44515"/>
            <a:ext cx="2364083" cy="7393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89642" bIns="89642" anchor="ctr" anchorCtr="0"/>
          <a:lstStyle/>
          <a:p>
            <a:pPr marL="613153" defTabSz="914367">
              <a:defRPr/>
            </a:pPr>
            <a:r>
              <a:rPr lang="en-US" sz="1372" dirty="0" smtClean="0">
                <a:solidFill>
                  <a:srgbClr val="505050"/>
                </a:solidFill>
                <a:latin typeface="Segoe UI Light"/>
                <a:ea typeface="ＭＳ Ｐゴシック" charset="0"/>
                <a:cs typeface="Verdana" charset="0"/>
              </a:rPr>
              <a:t>Microsoft</a:t>
            </a:r>
          </a:p>
          <a:p>
            <a:pPr marL="613153" defTabSz="914367">
              <a:defRPr/>
            </a:pPr>
            <a:r>
              <a:rPr lang="en-US" sz="1372" dirty="0" smtClean="0">
                <a:solidFill>
                  <a:srgbClr val="505050"/>
                </a:solidFill>
                <a:latin typeface="Segoe UI Light"/>
                <a:ea typeface="ＭＳ Ｐゴシック" charset="0"/>
                <a:cs typeface="Verdana" charset="0"/>
              </a:rPr>
              <a:t>Virtual </a:t>
            </a:r>
          </a:p>
          <a:p>
            <a:pPr marL="613153" defTabSz="914367">
              <a:defRPr/>
            </a:pPr>
            <a:r>
              <a:rPr lang="en-US" sz="1372" dirty="0" smtClean="0">
                <a:solidFill>
                  <a:srgbClr val="505050"/>
                </a:solidFill>
                <a:latin typeface="Segoe UI Light"/>
                <a:ea typeface="ＭＳ Ｐゴシック" charset="0"/>
                <a:cs typeface="Verdana" charset="0"/>
              </a:rPr>
              <a:t>Academy</a:t>
            </a:r>
            <a:endParaRPr lang="en-US" sz="1372" dirty="0">
              <a:solidFill>
                <a:srgbClr val="505050"/>
              </a:solidFill>
              <a:latin typeface="Segoe UI Light"/>
              <a:ea typeface="ＭＳ Ｐゴシック" charset="0"/>
              <a:cs typeface="Verdana" charset="0"/>
            </a:endParaRPr>
          </a:p>
        </p:txBody>
      </p:sp>
      <p:pic>
        <p:nvPicPr>
          <p:cNvPr id="8" name="Picture 7"/>
          <p:cNvPicPr>
            <a:picLocks noChangeAspect="1"/>
          </p:cNvPicPr>
          <p:nvPr userDrawn="1"/>
        </p:nvPicPr>
        <p:blipFill>
          <a:blip r:embed="rId3"/>
          <a:stretch>
            <a:fillRect/>
          </a:stretch>
        </p:blipFill>
        <p:spPr>
          <a:xfrm>
            <a:off x="90019" y="77546"/>
            <a:ext cx="637782" cy="673558"/>
          </a:xfrm>
          <a:prstGeom prst="rect">
            <a:avLst/>
          </a:prstGeom>
        </p:spPr>
      </p:pic>
    </p:spTree>
    <p:extLst>
      <p:ext uri="{BB962C8B-B14F-4D97-AF65-F5344CB8AC3E}">
        <p14:creationId xmlns:p14="http://schemas.microsoft.com/office/powerpoint/2010/main" val="1198630065"/>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9240" y="1287336"/>
            <a:ext cx="11655078" cy="493038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p:nvSpPr>
        <p:spPr bwMode="auto">
          <a:xfrm>
            <a:off x="0" y="6019535"/>
            <a:ext cx="12182566" cy="829028"/>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89642" bIns="89642" anchor="b" anchorCtr="0"/>
          <a:lstStyle/>
          <a:p>
            <a:pPr algn="r" defTabSz="914367">
              <a:lnSpc>
                <a:spcPct val="90000"/>
              </a:lnSpc>
              <a:spcAft>
                <a:spcPts val="588"/>
              </a:spcAft>
              <a:defRPr/>
            </a:pPr>
            <a:endParaRPr lang="en-US" sz="1765" dirty="0">
              <a:solidFill>
                <a:srgbClr val="FFFFFF"/>
              </a:solidFill>
              <a:latin typeface="Segoe UI Light"/>
              <a:ea typeface="ＭＳ Ｐゴシック" charset="0"/>
              <a:cs typeface="Verdana" charset="0"/>
            </a:endParaRPr>
          </a:p>
        </p:txBody>
      </p:sp>
      <p:sp>
        <p:nvSpPr>
          <p:cNvPr id="11" name="Rectangle 10"/>
          <p:cNvSpPr/>
          <p:nvPr userDrawn="1"/>
        </p:nvSpPr>
        <p:spPr bwMode="auto">
          <a:xfrm>
            <a:off x="56616" y="6066720"/>
            <a:ext cx="2364083" cy="7393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89642" bIns="89642" anchor="ctr" anchorCtr="0"/>
          <a:lstStyle/>
          <a:p>
            <a:pPr marL="613153" defTabSz="914367">
              <a:defRPr/>
            </a:pPr>
            <a:r>
              <a:rPr lang="en-US" sz="1372" dirty="0" smtClean="0">
                <a:solidFill>
                  <a:srgbClr val="FFFFFF"/>
                </a:solidFill>
                <a:latin typeface="Segoe UI Light"/>
                <a:ea typeface="ＭＳ Ｐゴシック" charset="0"/>
                <a:cs typeface="Verdana" charset="0"/>
              </a:rPr>
              <a:t>Microsoft</a:t>
            </a:r>
          </a:p>
          <a:p>
            <a:pPr marL="613153" defTabSz="914367">
              <a:defRPr/>
            </a:pPr>
            <a:r>
              <a:rPr lang="en-US" sz="1372" dirty="0" smtClean="0">
                <a:solidFill>
                  <a:srgbClr val="FFFFFF"/>
                </a:solidFill>
                <a:latin typeface="Segoe UI Light"/>
                <a:ea typeface="ＭＳ Ｐゴシック" charset="0"/>
                <a:cs typeface="Verdana" charset="0"/>
              </a:rPr>
              <a:t>Virtual </a:t>
            </a:r>
          </a:p>
          <a:p>
            <a:pPr marL="613153" defTabSz="914367">
              <a:defRPr/>
            </a:pPr>
            <a:r>
              <a:rPr lang="en-US" sz="1372" dirty="0" smtClean="0">
                <a:solidFill>
                  <a:srgbClr val="FFFFFF"/>
                </a:solidFill>
                <a:latin typeface="Segoe UI Light"/>
                <a:ea typeface="ＭＳ Ｐゴシック" charset="0"/>
                <a:cs typeface="Verdana" charset="0"/>
              </a:rPr>
              <a:t>Academy</a:t>
            </a:r>
            <a:endParaRPr lang="en-US" sz="1372" dirty="0">
              <a:solidFill>
                <a:srgbClr val="FFFFFF"/>
              </a:solidFill>
              <a:latin typeface="Segoe UI Light"/>
              <a:ea typeface="ＭＳ Ｐゴシック" charset="0"/>
              <a:cs typeface="Verdana" charset="0"/>
            </a:endParaRPr>
          </a:p>
        </p:txBody>
      </p:sp>
      <p:sp>
        <p:nvSpPr>
          <p:cNvPr id="3" name="Title 2"/>
          <p:cNvSpPr>
            <a:spLocks noGrp="1"/>
          </p:cNvSpPr>
          <p:nvPr userDrawn="1">
            <p:ph type="title"/>
          </p:nvPr>
        </p:nvSpPr>
        <p:spPr/>
        <p:txBody>
          <a:bodyPr/>
          <a:lstStyle/>
          <a:p>
            <a:r>
              <a:rPr lang="en-US" dirty="0" smtClean="0"/>
              <a:t>Click to edit Master title style</a:t>
            </a:r>
            <a:endParaRPr lang="en-US" dirty="0"/>
          </a:p>
        </p:txBody>
      </p:sp>
      <p:pic>
        <p:nvPicPr>
          <p:cNvPr id="14" name="Picture 13"/>
          <p:cNvPicPr>
            <a:picLocks noChangeAspect="1"/>
          </p:cNvPicPr>
          <p:nvPr userDrawn="1"/>
        </p:nvPicPr>
        <p:blipFill>
          <a:blip r:embed="rId2"/>
          <a:stretch>
            <a:fillRect/>
          </a:stretch>
        </p:blipFill>
        <p:spPr>
          <a:xfrm>
            <a:off x="90019" y="6099751"/>
            <a:ext cx="637782" cy="673558"/>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9719" t="25539" b="21862"/>
          <a:stretch/>
        </p:blipFill>
        <p:spPr>
          <a:xfrm>
            <a:off x="11273485" y="6600015"/>
            <a:ext cx="896793" cy="192168"/>
          </a:xfrm>
          <a:prstGeom prst="rect">
            <a:avLst/>
          </a:prstGeom>
        </p:spPr>
      </p:pic>
    </p:spTree>
    <p:extLst>
      <p:ext uri="{BB962C8B-B14F-4D97-AF65-F5344CB8AC3E}">
        <p14:creationId xmlns:p14="http://schemas.microsoft.com/office/powerpoint/2010/main" val="597426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9240" y="1287336"/>
            <a:ext cx="5737118" cy="4732199"/>
          </a:xfrm>
        </p:spPr>
        <p:txBody>
          <a:bodyPr/>
          <a:lstStyle>
            <a:lvl1pPr>
              <a:defRPr sz="3529"/>
            </a:lvl1pPr>
            <a:lvl2pPr>
              <a:defRPr sz="1961"/>
            </a:lvl2pPr>
            <a:lvl3pPr>
              <a:defRPr sz="1765"/>
            </a:lvl3pPr>
            <a:lvl4pPr>
              <a:defRPr sz="1568"/>
            </a:lvl4pPr>
            <a:lvl5pPr>
              <a:defRPr sz="156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p:nvSpPr>
        <p:spPr bwMode="auto">
          <a:xfrm>
            <a:off x="0" y="6019535"/>
            <a:ext cx="12182566" cy="829028"/>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89642" bIns="89642" anchor="b" anchorCtr="0"/>
          <a:lstStyle/>
          <a:p>
            <a:pPr algn="r" defTabSz="914367">
              <a:lnSpc>
                <a:spcPct val="90000"/>
              </a:lnSpc>
              <a:spcAft>
                <a:spcPts val="588"/>
              </a:spcAft>
              <a:defRPr/>
            </a:pPr>
            <a:endParaRPr lang="en-US" sz="1765" dirty="0">
              <a:solidFill>
                <a:srgbClr val="FFFFFF"/>
              </a:solidFill>
              <a:latin typeface="Segoe UI Light"/>
              <a:ea typeface="ＭＳ Ｐゴシック" charset="0"/>
              <a:cs typeface="Verdana" charset="0"/>
            </a:endParaRPr>
          </a:p>
        </p:txBody>
      </p:sp>
      <p:sp>
        <p:nvSpPr>
          <p:cNvPr id="11" name="Rectangle 10"/>
          <p:cNvSpPr/>
          <p:nvPr userDrawn="1"/>
        </p:nvSpPr>
        <p:spPr bwMode="auto">
          <a:xfrm>
            <a:off x="56616" y="6066720"/>
            <a:ext cx="2364083" cy="7393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89642" bIns="89642" anchor="ctr" anchorCtr="0"/>
          <a:lstStyle/>
          <a:p>
            <a:pPr marL="613153" defTabSz="914367">
              <a:defRPr/>
            </a:pPr>
            <a:r>
              <a:rPr lang="en-US" sz="1372" dirty="0" smtClean="0">
                <a:solidFill>
                  <a:srgbClr val="FFFFFF"/>
                </a:solidFill>
                <a:latin typeface="Segoe UI Light"/>
                <a:ea typeface="ＭＳ Ｐゴシック" charset="0"/>
                <a:cs typeface="Verdana" charset="0"/>
              </a:rPr>
              <a:t>Microsoft</a:t>
            </a:r>
          </a:p>
          <a:p>
            <a:pPr marL="613153" defTabSz="914367">
              <a:defRPr/>
            </a:pPr>
            <a:r>
              <a:rPr lang="en-US" sz="1372" dirty="0" smtClean="0">
                <a:solidFill>
                  <a:srgbClr val="FFFFFF"/>
                </a:solidFill>
                <a:latin typeface="Segoe UI Light"/>
                <a:ea typeface="ＭＳ Ｐゴシック" charset="0"/>
                <a:cs typeface="Verdana" charset="0"/>
              </a:rPr>
              <a:t>Virtual </a:t>
            </a:r>
          </a:p>
          <a:p>
            <a:pPr marL="613153" defTabSz="914367">
              <a:defRPr/>
            </a:pPr>
            <a:r>
              <a:rPr lang="en-US" sz="1372" dirty="0" smtClean="0">
                <a:solidFill>
                  <a:srgbClr val="FFFFFF"/>
                </a:solidFill>
                <a:latin typeface="Segoe UI Light"/>
                <a:ea typeface="ＭＳ Ｐゴシック" charset="0"/>
                <a:cs typeface="Verdana" charset="0"/>
              </a:rPr>
              <a:t>Academy</a:t>
            </a:r>
            <a:endParaRPr lang="en-US" sz="1372" dirty="0">
              <a:solidFill>
                <a:srgbClr val="FFFFFF"/>
              </a:solidFill>
              <a:latin typeface="Segoe UI Light"/>
              <a:ea typeface="ＭＳ Ｐゴシック" charset="0"/>
              <a:cs typeface="Verdana" charset="0"/>
            </a:endParaRPr>
          </a:p>
        </p:txBody>
      </p:sp>
      <p:sp>
        <p:nvSpPr>
          <p:cNvPr id="3" name="Title 2"/>
          <p:cNvSpPr>
            <a:spLocks noGrp="1"/>
          </p:cNvSpPr>
          <p:nvPr userDrawn="1">
            <p:ph type="title"/>
          </p:nvPr>
        </p:nvSpPr>
        <p:spPr/>
        <p:txBody>
          <a:bodyPr/>
          <a:lstStyle/>
          <a:p>
            <a:r>
              <a:rPr lang="en-US" dirty="0" smtClean="0"/>
              <a:t>Click to edit Master title style</a:t>
            </a:r>
            <a:endParaRPr lang="en-US" dirty="0"/>
          </a:p>
        </p:txBody>
      </p:sp>
      <p:pic>
        <p:nvPicPr>
          <p:cNvPr id="14" name="Picture 13"/>
          <p:cNvPicPr>
            <a:picLocks noChangeAspect="1"/>
          </p:cNvPicPr>
          <p:nvPr userDrawn="1"/>
        </p:nvPicPr>
        <p:blipFill>
          <a:blip r:embed="rId2"/>
          <a:stretch>
            <a:fillRect/>
          </a:stretch>
        </p:blipFill>
        <p:spPr>
          <a:xfrm>
            <a:off x="90019" y="6099751"/>
            <a:ext cx="637782" cy="673558"/>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9719" t="25539" b="21862"/>
          <a:stretch/>
        </p:blipFill>
        <p:spPr>
          <a:xfrm>
            <a:off x="11273485" y="6600015"/>
            <a:ext cx="896793" cy="192168"/>
          </a:xfrm>
          <a:prstGeom prst="rect">
            <a:avLst/>
          </a:prstGeom>
        </p:spPr>
      </p:pic>
      <p:sp>
        <p:nvSpPr>
          <p:cNvPr id="8" name="Content Placeholder 5"/>
          <p:cNvSpPr>
            <a:spLocks noGrp="1"/>
          </p:cNvSpPr>
          <p:nvPr>
            <p:ph sz="quarter" idx="11"/>
          </p:nvPr>
        </p:nvSpPr>
        <p:spPr>
          <a:xfrm>
            <a:off x="6184429" y="1287336"/>
            <a:ext cx="5737118" cy="4732199"/>
          </a:xfrm>
        </p:spPr>
        <p:txBody>
          <a:bodyPr/>
          <a:lstStyle>
            <a:lvl1pPr>
              <a:defRPr sz="3529"/>
            </a:lvl1pPr>
            <a:lvl2pPr>
              <a:defRPr sz="1961"/>
            </a:lvl2pPr>
            <a:lvl3pPr>
              <a:defRPr sz="1765"/>
            </a:lvl3pPr>
            <a:lvl4pPr>
              <a:defRPr sz="1568"/>
            </a:lvl4pPr>
            <a:lvl5pPr>
              <a:defRPr sz="156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0764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Blank Color 1 Layout">
    <p:spTree>
      <p:nvGrpSpPr>
        <p:cNvPr id="1" name=""/>
        <p:cNvGrpSpPr/>
        <p:nvPr/>
      </p:nvGrpSpPr>
      <p:grpSpPr>
        <a:xfrm>
          <a:off x="0" y="0"/>
          <a:ext cx="0" cy="0"/>
          <a:chOff x="0" y="0"/>
          <a:chExt cx="0" cy="0"/>
        </a:xfrm>
      </p:grpSpPr>
      <p:sp>
        <p:nvSpPr>
          <p:cNvPr id="6" name="top right small rectangle"/>
          <p:cNvSpPr/>
          <p:nvPr userDrawn="1"/>
        </p:nvSpPr>
        <p:spPr bwMode="auto">
          <a:xfrm>
            <a:off x="447515" y="3581402"/>
            <a:ext cx="11288754" cy="1600201"/>
          </a:xfrm>
          <a:prstGeom prst="rect">
            <a:avLst/>
          </a:prstGeom>
          <a:solidFill>
            <a:srgbClr val="00188F"/>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391" tIns="45697" rIns="91391" bIns="45697" numCol="1" rtlCol="0" anchor="ctr" anchorCtr="0" compatLnSpc="1">
            <a:prstTxWarp prst="textNoShape">
              <a:avLst/>
            </a:prstTxWarp>
          </a:bodyPr>
          <a:lstStyle/>
          <a:p>
            <a:pPr algn="ctr" defTabSz="913612"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 name="Rectangle 2"/>
          <p:cNvSpPr>
            <a:spLocks noChangeArrowheads="1"/>
          </p:cNvSpPr>
          <p:nvPr userDrawn="1"/>
        </p:nvSpPr>
        <p:spPr bwMode="auto">
          <a:xfrm>
            <a:off x="447515" y="6027003"/>
            <a:ext cx="11128098" cy="694069"/>
          </a:xfrm>
          <a:prstGeom prst="rect">
            <a:avLst/>
          </a:prstGeom>
          <a:noFill/>
          <a:ln w="9525">
            <a:noFill/>
            <a:miter lim="800000"/>
            <a:headEnd/>
            <a:tailEnd/>
          </a:ln>
        </p:spPr>
        <p:txBody>
          <a:bodyPr wrap="square">
            <a:spAutoFit/>
          </a:bodyPr>
          <a:lstStyle/>
          <a:p>
            <a:pPr marL="0" lvl="1" indent="-7782" defTabSz="913912" fontAlgn="base">
              <a:spcBef>
                <a:spcPct val="0"/>
              </a:spcBef>
              <a:spcAft>
                <a:spcPct val="0"/>
              </a:spcAft>
              <a:defRPr/>
            </a:pPr>
            <a:r>
              <a:rPr lang="en-US" sz="980" dirty="0">
                <a:solidFill>
                  <a:prstClr val="black"/>
                </a:solidFill>
                <a:ea typeface="MS PGothic" panose="020B0600070205080204" pitchFamily="34" charset="-128"/>
              </a:rPr>
              <a:t>©2013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9"/>
          <a:stretch/>
        </p:blipFill>
        <p:spPr>
          <a:xfrm>
            <a:off x="989272" y="3573596"/>
            <a:ext cx="3947615" cy="1608007"/>
          </a:xfrm>
          <a:prstGeom prst="rect">
            <a:avLst/>
          </a:prstGeom>
        </p:spPr>
      </p:pic>
    </p:spTree>
    <p:extLst>
      <p:ext uri="{BB962C8B-B14F-4D97-AF65-F5344CB8AC3E}">
        <p14:creationId xmlns:p14="http://schemas.microsoft.com/office/powerpoint/2010/main" val="642614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156101"/>
            <a:ext cx="11345333" cy="840287"/>
          </a:xfrm>
          <a:prstGeom prst="rect">
            <a:avLst/>
          </a:prstGeom>
        </p:spPr>
        <p:txBody>
          <a:bodyPr anchor="b" anchorCtr="0">
            <a:normAutofit/>
          </a:bodyPr>
          <a:lstStyle>
            <a:lvl1pPr algn="l">
              <a:defRPr sz="4800" b="0" i="0">
                <a:latin typeface="Segoe UI" panose="020B0502040204020203" pitchFamily="34" charset="0"/>
                <a:cs typeface="Segoe UI" panose="020B0502040204020203" pitchFamily="34" charset="0"/>
              </a:defRPr>
            </a:lvl1pPr>
          </a:lstStyle>
          <a:p>
            <a:r>
              <a:rPr lang="en-US" dirty="0" smtClean="0"/>
              <a:t>Sample Slide with Bullets</a:t>
            </a:r>
            <a:endParaRPr lang="en-US" dirty="0"/>
          </a:p>
        </p:txBody>
      </p:sp>
      <p:sp>
        <p:nvSpPr>
          <p:cNvPr id="4" name="Text Placeholder 3"/>
          <p:cNvSpPr>
            <a:spLocks noGrp="1"/>
          </p:cNvSpPr>
          <p:nvPr>
            <p:ph type="body" sz="quarter" idx="10" hasCustomPrompt="1"/>
          </p:nvPr>
        </p:nvSpPr>
        <p:spPr>
          <a:xfrm>
            <a:off x="609599" y="1315453"/>
            <a:ext cx="11345333" cy="5305480"/>
          </a:xfrm>
          <a:prstGeom prst="rect">
            <a:avLst/>
          </a:prstGeom>
        </p:spPr>
        <p:txBody>
          <a:bodyPr/>
          <a:lstStyle>
            <a:lvl1pPr marL="396875" indent="-396875">
              <a:spcBef>
                <a:spcPts val="1200"/>
              </a:spcBef>
              <a:buClr>
                <a:schemeClr val="bg1"/>
              </a:buClr>
              <a:buSzPct val="75000"/>
              <a:buFont typeface="Arial" panose="020B0604020202020204" pitchFamily="34" charset="0"/>
              <a:buChar char="•"/>
              <a:defRPr sz="3600" b="0" baseline="0">
                <a:solidFill>
                  <a:schemeClr val="bg1"/>
                </a:solidFill>
                <a:latin typeface="Segoe UI" panose="020B0502040204020203" pitchFamily="34" charset="0"/>
                <a:cs typeface="Segoe UI" panose="020B0502040204020203" pitchFamily="34" charset="0"/>
              </a:defRPr>
            </a:lvl1pPr>
            <a:lvl2pPr marL="990575" indent="-380990">
              <a:spcBef>
                <a:spcPts val="300"/>
              </a:spcBef>
              <a:spcAft>
                <a:spcPts val="300"/>
              </a:spcAft>
              <a:buClr>
                <a:schemeClr val="bg1"/>
              </a:buClr>
              <a:buSzPct val="75000"/>
              <a:buFont typeface="Segoe UI Semilight" panose="020B0402040204020203" pitchFamily="34" charset="0"/>
              <a:buChar char="−"/>
              <a:defRPr sz="3200">
                <a:solidFill>
                  <a:schemeClr val="bg1"/>
                </a:solidFill>
                <a:latin typeface="Segoe UI" panose="020B0502040204020203" pitchFamily="34" charset="0"/>
                <a:cs typeface="Segoe UI" panose="020B0502040204020203" pitchFamily="34" charset="0"/>
              </a:defRPr>
            </a:lvl2pPr>
            <a:lvl3pPr marL="1541463" indent="-303213">
              <a:spcBef>
                <a:spcPts val="200"/>
              </a:spcBef>
              <a:spcAft>
                <a:spcPts val="200"/>
              </a:spcAft>
              <a:buClr>
                <a:schemeClr val="bg1"/>
              </a:buClr>
              <a:buSzPct val="75000"/>
              <a:buFont typeface="Arial" panose="020B0604020202020204" pitchFamily="34" charset="0"/>
              <a:buChar char="•"/>
              <a:defRPr sz="2400">
                <a:solidFill>
                  <a:schemeClr val="bg1"/>
                </a:solidFill>
                <a:latin typeface="Segoe UI" panose="020B0502040204020203" pitchFamily="34" charset="0"/>
                <a:cs typeface="Segoe UI" panose="020B0502040204020203" pitchFamily="34" charset="0"/>
              </a:defRPr>
            </a:lvl3pPr>
            <a:lvl4pPr marL="2133547" indent="-304792">
              <a:buClr>
                <a:schemeClr val="bg1"/>
              </a:buClr>
              <a:buSzPct val="75000"/>
              <a:buFont typeface="Lucida Grande"/>
              <a:buChar char="▪"/>
              <a:defRPr sz="2400">
                <a:solidFill>
                  <a:schemeClr val="bg1"/>
                </a:solidFill>
                <a:latin typeface="Segoe UI" panose="020B0502040204020203" pitchFamily="34" charset="0"/>
                <a:cs typeface="Segoe UI" panose="020B0502040204020203" pitchFamily="34" charset="0"/>
              </a:defRPr>
            </a:lvl4pPr>
            <a:lvl5pPr marL="2743131" indent="-304792">
              <a:buClr>
                <a:schemeClr val="bg1"/>
              </a:buClr>
              <a:buSzPct val="75000"/>
              <a:buFont typeface="Lucida Grande"/>
              <a:buChar char="▪"/>
              <a:defRPr sz="2400">
                <a:solidFill>
                  <a:schemeClr val="bg1"/>
                </a:solidFill>
                <a:latin typeface="Segoe UI" panose="020B0502040204020203" pitchFamily="34" charset="0"/>
                <a:cs typeface="Segoe UI" panose="020B0502040204020203" pitchFamily="34" charset="0"/>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jumpstart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6933" y="6271836"/>
            <a:ext cx="1833256" cy="447208"/>
          </a:xfrm>
          <a:prstGeom prst="rect">
            <a:avLst/>
          </a:prstGeom>
        </p:spPr>
      </p:pic>
    </p:spTree>
    <p:extLst>
      <p:ext uri="{BB962C8B-B14F-4D97-AF65-F5344CB8AC3E}">
        <p14:creationId xmlns:p14="http://schemas.microsoft.com/office/powerpoint/2010/main" val="2582346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0836" y="3106740"/>
            <a:ext cx="11155093" cy="997196"/>
          </a:xfrm>
        </p:spPr>
        <p:txBody>
          <a:bodyPr anchor="b" anchorCtr="0"/>
          <a:lstStyle>
            <a:lvl1pPr>
              <a:defRPr sz="7166" spc="-151"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20836" y="4656434"/>
            <a:ext cx="11155093" cy="498598"/>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5783862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Pr>
        <a:solidFill>
          <a:schemeClr val="accent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342991" y="717593"/>
            <a:ext cx="5384615" cy="541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1"/>
          <p:cNvSpPr/>
          <p:nvPr userDrawn="1"/>
        </p:nvSpPr>
        <p:spPr bwMode="auto">
          <a:xfrm>
            <a:off x="-126" y="0"/>
            <a:ext cx="12192127" cy="6858000"/>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8" tIns="45724" rIns="91448" bIns="45724" numCol="1" rtlCol="0" anchor="ctr" anchorCtr="0" compatLnSpc="1">
            <a:prstTxWarp prst="textNoShape">
              <a:avLst/>
            </a:prstTxWarp>
          </a:bodyPr>
          <a:lstStyle/>
          <a:p>
            <a:pPr algn="ctr" defTabSz="914185" fontAlgn="base">
              <a:lnSpc>
                <a:spcPct val="90000"/>
              </a:lnSpc>
              <a:spcBef>
                <a:spcPct val="0"/>
              </a:spcBef>
              <a:spcAft>
                <a:spcPct val="0"/>
              </a:spcAft>
            </a:pPr>
            <a:endParaRPr lang="en-US" sz="2000" spc="-51"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092825" y="2109542"/>
            <a:ext cx="5583104" cy="1994392"/>
          </a:xfrm>
        </p:spPr>
        <p:txBody>
          <a:bodyPr anchor="b" anchorCtr="0"/>
          <a:lstStyle>
            <a:lvl1pPr>
              <a:defRPr sz="7166" spc="-151"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092825" y="4419601"/>
            <a:ext cx="5583104" cy="498598"/>
          </a:xfrm>
        </p:spPr>
        <p:txBody>
          <a:bodyPr>
            <a:noAutofit/>
          </a:bodyPr>
          <a:lstStyle>
            <a:lvl1pPr marL="0" indent="0">
              <a:spcBef>
                <a:spcPts val="0"/>
              </a:spcBef>
              <a:buNone/>
              <a:defRPr sz="2833" spc="-71"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058922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_Option 2">
    <p:bg>
      <p:bgPr>
        <a:solidFill>
          <a:schemeClr val="accent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342991" y="717593"/>
            <a:ext cx="5384615" cy="541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descr="\\sfp\resources\Microsoft\Archive\Exec_Tier_Archive\Brand_Specific\_BrandPhotography\Brand\144 ppi RGB jpg\MSC12_Herman_001.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416602" y="779398"/>
            <a:ext cx="5383027" cy="5296115"/>
          </a:xfrm>
          <a:prstGeom prst="rect">
            <a:avLst/>
          </a:prstGeom>
          <a:noFill/>
          <a:ln>
            <a:noFill/>
          </a:ln>
          <a:extLst>
            <a:ext uri="{909E8E84-426E-40DD-AFC4-6F175D3DCCD1}">
              <a14:hiddenFill xmlns:a14="http://schemas.microsoft.com/office/drawing/2010/main">
                <a:solidFill>
                  <a:srgbClr val="FFFFFF"/>
                </a:solidFill>
              </a14:hiddenFill>
            </a:ext>
          </a:extLst>
        </p:spPr>
      </p:pic>
      <p:sp useBgFill="1">
        <p:nvSpPr>
          <p:cNvPr id="4" name="Rectangle 1"/>
          <p:cNvSpPr/>
          <p:nvPr userDrawn="1"/>
        </p:nvSpPr>
        <p:spPr bwMode="auto">
          <a:xfrm>
            <a:off x="317456" y="0"/>
            <a:ext cx="11890296" cy="6858000"/>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8" tIns="45724" rIns="91448" bIns="45724" numCol="1" rtlCol="0" anchor="ctr" anchorCtr="0" compatLnSpc="1">
            <a:prstTxWarp prst="textNoShape">
              <a:avLst/>
            </a:prstTxWarp>
          </a:bodyPr>
          <a:lstStyle/>
          <a:p>
            <a:pPr algn="ctr" defTabSz="914185"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092825" y="2109542"/>
            <a:ext cx="5583104" cy="1994392"/>
          </a:xfrm>
        </p:spPr>
        <p:txBody>
          <a:bodyPr anchor="b" anchorCtr="0"/>
          <a:lstStyle>
            <a:lvl1pPr>
              <a:defRPr sz="7166" spc="-151"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092825" y="4419601"/>
            <a:ext cx="5583104" cy="498598"/>
          </a:xfrm>
        </p:spPr>
        <p:txBody>
          <a:bodyPr>
            <a:noAutofit/>
          </a:bodyPr>
          <a:lstStyle>
            <a:lvl1pPr marL="0" indent="0">
              <a:spcBef>
                <a:spcPts val="0"/>
              </a:spcBef>
              <a:buNone/>
              <a:defRPr sz="2833" spc="-71"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8844226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_Option 2">
    <p:bg>
      <p:bgPr>
        <a:solidFill>
          <a:schemeClr val="accent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342991" y="717593"/>
            <a:ext cx="5384615" cy="541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descr="\\sfp\resources\Microsoft\Archive\Exec_Tier_Archive\Brand_Specific\_BrandPhotography\Brand\144 ppi RGB jpg\MSC12_Herman_001.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416602" y="779398"/>
            <a:ext cx="5383027" cy="5296115"/>
          </a:xfrm>
          <a:prstGeom prst="rect">
            <a:avLst/>
          </a:prstGeom>
          <a:noFill/>
          <a:ln>
            <a:noFill/>
          </a:ln>
          <a:extLst>
            <a:ext uri="{909E8E84-426E-40DD-AFC4-6F175D3DCCD1}">
              <a14:hiddenFill xmlns:a14="http://schemas.microsoft.com/office/drawing/2010/main">
                <a:solidFill>
                  <a:srgbClr val="FFFFFF"/>
                </a:solidFill>
              </a14:hiddenFill>
            </a:ext>
          </a:extLst>
        </p:spPr>
      </p:pic>
      <p:sp useBgFill="1">
        <p:nvSpPr>
          <p:cNvPr id="4" name="Rectangle 1"/>
          <p:cNvSpPr/>
          <p:nvPr userDrawn="1"/>
        </p:nvSpPr>
        <p:spPr bwMode="auto">
          <a:xfrm>
            <a:off x="317456" y="0"/>
            <a:ext cx="11890296" cy="6858000"/>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8" tIns="45724" rIns="91448" bIns="45724" numCol="1" rtlCol="0" anchor="ctr" anchorCtr="0" compatLnSpc="1">
            <a:prstTxWarp prst="textNoShape">
              <a:avLst/>
            </a:prstTxWarp>
          </a:bodyPr>
          <a:lstStyle/>
          <a:p>
            <a:pPr algn="ctr" defTabSz="914185" fontAlgn="base">
              <a:lnSpc>
                <a:spcPct val="90000"/>
              </a:lnSpc>
              <a:spcBef>
                <a:spcPct val="0"/>
              </a:spcBef>
              <a:spcAft>
                <a:spcPct val="0"/>
              </a:spcAft>
            </a:pPr>
            <a:endParaRPr lang="en-US" sz="2000" spc="-51"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092825" y="2109542"/>
            <a:ext cx="5583104" cy="1994392"/>
          </a:xfrm>
        </p:spPr>
        <p:txBody>
          <a:bodyPr anchor="b" anchorCtr="0"/>
          <a:lstStyle>
            <a:lvl1pPr>
              <a:defRPr sz="7166" spc="-151"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092825" y="4419601"/>
            <a:ext cx="5583104" cy="498598"/>
          </a:xfrm>
        </p:spPr>
        <p:txBody>
          <a:bodyPr>
            <a:noAutofit/>
          </a:bodyPr>
          <a:lstStyle>
            <a:lvl1pPr marL="0" indent="0">
              <a:spcBef>
                <a:spcPts val="0"/>
              </a:spcBef>
              <a:buNone/>
              <a:defRPr sz="2833" spc="-71"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1117845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0836" y="3106740"/>
            <a:ext cx="11155093" cy="997196"/>
          </a:xfrm>
        </p:spPr>
        <p:txBody>
          <a:bodyPr anchor="b" anchorCtr="0"/>
          <a:lstStyle>
            <a:lvl1pPr>
              <a:defRPr sz="7166" spc="-151"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20836" y="4656434"/>
            <a:ext cx="11155093" cy="498598"/>
          </a:xfrm>
        </p:spPr>
        <p:txBody>
          <a:bodyPr>
            <a:noAutofit/>
          </a:bodyPr>
          <a:lstStyle>
            <a:lvl1pPr marL="0" indent="0">
              <a:spcBef>
                <a:spcPts val="0"/>
              </a:spcBef>
              <a:buNone/>
              <a:defRPr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1836405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Slide_Option 4">
    <p:bg>
      <p:bgPr>
        <a:solidFill>
          <a:srgbClr val="FFFFFF"/>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342991" y="717593"/>
            <a:ext cx="5384615"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1"/>
          <p:cNvSpPr/>
          <p:nvPr userDrawn="1"/>
        </p:nvSpPr>
        <p:spPr bwMode="auto">
          <a:xfrm>
            <a:off x="-127" y="0"/>
            <a:ext cx="12192127" cy="6858000"/>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8" tIns="45724" rIns="91448" bIns="45724" numCol="1" rtlCol="0" anchor="ctr" anchorCtr="0" compatLnSpc="1">
            <a:prstTxWarp prst="textNoShape">
              <a:avLst/>
            </a:prstTxWarp>
          </a:bodyPr>
          <a:lstStyle/>
          <a:p>
            <a:pPr algn="ctr" defTabSz="914185" fontAlgn="base">
              <a:lnSpc>
                <a:spcPct val="90000"/>
              </a:lnSpc>
              <a:spcBef>
                <a:spcPct val="0"/>
              </a:spcBef>
              <a:spcAft>
                <a:spcPct val="0"/>
              </a:spcAft>
            </a:pPr>
            <a:endParaRPr lang="en-US" sz="2000" spc="-51"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092825" y="2109542"/>
            <a:ext cx="5583104" cy="1994392"/>
          </a:xfrm>
        </p:spPr>
        <p:txBody>
          <a:bodyPr anchor="b" anchorCtr="0"/>
          <a:lstStyle>
            <a:lvl1pPr>
              <a:defRPr sz="7166" spc="-151"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092825" y="4419601"/>
            <a:ext cx="5583104" cy="498598"/>
          </a:xfrm>
        </p:spPr>
        <p:txBody>
          <a:bodyPr>
            <a:noAutofit/>
          </a:bodyPr>
          <a:lstStyle>
            <a:lvl1pPr marL="0" indent="0">
              <a:spcBef>
                <a:spcPts val="0"/>
              </a:spcBef>
              <a:buNone/>
              <a:defRPr sz="2833"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1525148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0" y="0"/>
            <a:ext cx="12192000" cy="6858000"/>
          </a:xfrm>
          <a:prstGeom prst="rect">
            <a:avLst/>
          </a:prstGeom>
          <a:noFill/>
        </p:spPr>
        <p:txBody>
          <a:bodyPr lIns="329227" tIns="329227" rIns="329227">
            <a:noAutofit/>
          </a:bodyPr>
          <a:lstStyle>
            <a:lvl1pPr marL="0" indent="0">
              <a:buNone/>
              <a:defRPr sz="2417"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512597" y="919956"/>
            <a:ext cx="5025065" cy="501808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84099" tIns="1042555" rIns="1481525" bIns="1042555" numCol="1" anchor="ctr" anchorCtr="0" compatLnSpc="1">
            <a:prstTxWarp prst="textNoShape">
              <a:avLst/>
            </a:prstTxWarp>
            <a:noAutofit/>
          </a:bodyPr>
          <a:lstStyle>
            <a:lvl1pPr algn="l">
              <a:defRPr lang="en-US" sz="600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14485"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40429255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mo, Video etc.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12597" y="922639"/>
            <a:ext cx="5025065" cy="5015405"/>
          </a:xfrm>
          <a:prstGeom prst="rect">
            <a:avLst/>
          </a:prstGeom>
          <a:noFill/>
          <a:ln>
            <a:noFill/>
          </a:ln>
          <a:extLst/>
        </p:spPr>
        <p:txBody>
          <a:bodyPr vert="horz" wrap="square" lIns="384099" tIns="1042555" rIns="1481525" bIns="1042555" numCol="1" rtlCol="0" anchor="ctr" anchorCtr="0" compatLnSpc="1">
            <a:prstTxWarp prst="textNoShape">
              <a:avLst/>
            </a:prstTxWarp>
            <a:noAutofit/>
          </a:bodyPr>
          <a:lstStyle>
            <a:lvl1pPr>
              <a:defRPr lang="en-US" sz="6000" spc="-200" dirty="0">
                <a:gradFill>
                  <a:gsLst>
                    <a:gs pos="100000">
                      <a:schemeClr val="accent1"/>
                    </a:gs>
                    <a:gs pos="0">
                      <a:schemeClr val="accent1"/>
                    </a:gs>
                  </a:gsLst>
                  <a:lin ang="5400000" scaled="0"/>
                </a:gradFill>
              </a:defRPr>
            </a:lvl1pPr>
          </a:lstStyle>
          <a:p>
            <a:pPr marL="0" lvl="0" indent="0" defTabSz="914485" fontAlgn="base">
              <a:lnSpc>
                <a:spcPct val="100000"/>
              </a:lnSpc>
              <a:spcAft>
                <a:spcPct val="0"/>
              </a:spcAft>
              <a:buFontTx/>
            </a:pPr>
            <a:r>
              <a:rPr lang="en-US" smtClean="0"/>
              <a:t>Click to edit Master title style</a:t>
            </a:r>
            <a:endParaRPr lang="en-US" dirty="0"/>
          </a:p>
        </p:txBody>
      </p:sp>
      <p:sp>
        <p:nvSpPr>
          <p:cNvPr id="3" name="Subtitle 2"/>
          <p:cNvSpPr>
            <a:spLocks noGrp="1"/>
          </p:cNvSpPr>
          <p:nvPr>
            <p:ph type="subTitle" idx="1" hasCustomPrompt="1"/>
          </p:nvPr>
        </p:nvSpPr>
        <p:spPr>
          <a:xfrm>
            <a:off x="6092825" y="4261018"/>
            <a:ext cx="5583104" cy="992451"/>
          </a:xfrm>
        </p:spPr>
        <p:txBody>
          <a:bodyPr>
            <a:spAutoFit/>
          </a:bodyPr>
          <a:lstStyle>
            <a:lvl1pPr marL="0" indent="0" algn="l">
              <a:lnSpc>
                <a:spcPct val="90000"/>
              </a:lnSpc>
              <a:spcBef>
                <a:spcPts val="0"/>
              </a:spcBef>
              <a:buNone/>
              <a:defRPr lang="en-US" sz="3583" kern="1200" spc="-71" baseline="0" dirty="0">
                <a:gradFill>
                  <a:gsLst>
                    <a:gs pos="100000">
                      <a:schemeClr val="bg1"/>
                    </a:gs>
                    <a:gs pos="0">
                      <a:schemeClr val="bg1"/>
                    </a:gs>
                  </a:gsLst>
                  <a:lin ang="5400000" scaled="0"/>
                </a:gradFill>
                <a:latin typeface="+mj-lt"/>
                <a:ea typeface="+mn-ea"/>
                <a:cs typeface="+mn-cs"/>
              </a:defRPr>
            </a:lvl1pPr>
            <a:lvl2pPr marL="457224" indent="0" algn="ctr">
              <a:buNone/>
              <a:defRPr>
                <a:solidFill>
                  <a:schemeClr val="tx1">
                    <a:tint val="75000"/>
                  </a:schemeClr>
                </a:solidFill>
              </a:defRPr>
            </a:lvl2pPr>
            <a:lvl3pPr marL="914448" indent="0" algn="ctr">
              <a:buNone/>
              <a:defRPr>
                <a:solidFill>
                  <a:schemeClr val="tx1">
                    <a:tint val="75000"/>
                  </a:schemeClr>
                </a:solidFill>
              </a:defRPr>
            </a:lvl3pPr>
            <a:lvl4pPr marL="1371673" indent="0" algn="ctr">
              <a:buNone/>
              <a:defRPr>
                <a:solidFill>
                  <a:schemeClr val="tx1">
                    <a:tint val="75000"/>
                  </a:schemeClr>
                </a:solidFill>
              </a:defRPr>
            </a:lvl4pPr>
            <a:lvl5pPr marL="1828898" indent="0" algn="ctr">
              <a:buNone/>
              <a:defRPr>
                <a:solidFill>
                  <a:schemeClr val="tx1">
                    <a:tint val="75000"/>
                  </a:schemeClr>
                </a:solidFill>
              </a:defRPr>
            </a:lvl5pPr>
            <a:lvl6pPr marL="2286122" indent="0" algn="ctr">
              <a:buNone/>
              <a:defRPr>
                <a:solidFill>
                  <a:schemeClr val="tx1">
                    <a:tint val="75000"/>
                  </a:schemeClr>
                </a:solidFill>
              </a:defRPr>
            </a:lvl6pPr>
            <a:lvl7pPr marL="2743346" indent="0" algn="ctr">
              <a:buNone/>
              <a:defRPr>
                <a:solidFill>
                  <a:schemeClr val="tx1">
                    <a:tint val="75000"/>
                  </a:schemeClr>
                </a:solidFill>
              </a:defRPr>
            </a:lvl7pPr>
            <a:lvl8pPr marL="3200570" indent="0" algn="ctr">
              <a:buNone/>
              <a:defRPr>
                <a:solidFill>
                  <a:schemeClr val="tx1">
                    <a:tint val="75000"/>
                  </a:schemeClr>
                </a:solidFill>
              </a:defRPr>
            </a:lvl8pPr>
            <a:lvl9pPr marL="3657795" indent="0" algn="ctr">
              <a:buNone/>
              <a:defRPr>
                <a:solidFill>
                  <a:schemeClr val="tx1">
                    <a:tint val="75000"/>
                  </a:schemeClr>
                </a:solidFill>
              </a:defRPr>
            </a:lvl9pPr>
          </a:lstStyle>
          <a:p>
            <a:pPr marL="0" marR="0" lvl="0" indent="0" algn="l" defTabSz="914448"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5" name="Text Placeholder 4"/>
          <p:cNvSpPr>
            <a:spLocks noGrp="1"/>
          </p:cNvSpPr>
          <p:nvPr>
            <p:ph type="body" sz="quarter" idx="11" hasCustomPrompt="1"/>
          </p:nvPr>
        </p:nvSpPr>
        <p:spPr>
          <a:xfrm>
            <a:off x="6092825" y="1087381"/>
            <a:ext cx="5583104" cy="2769989"/>
          </a:xfrm>
        </p:spPr>
        <p:txBody>
          <a:bodyPr wrap="square" anchor="b">
            <a:spAutoFit/>
          </a:bodyPr>
          <a:lstStyle>
            <a:lvl1pPr marL="0" indent="0">
              <a:buNone/>
              <a:defRPr sz="6666" spc="-151">
                <a:gradFill>
                  <a:gsLst>
                    <a:gs pos="100000">
                      <a:schemeClr val="bg1"/>
                    </a:gs>
                    <a:gs pos="0">
                      <a:schemeClr val="bg1"/>
                    </a:gs>
                  </a:gsLst>
                  <a:lin ang="5400000" scaled="0"/>
                </a:gradFill>
              </a:defRPr>
            </a:lvl1pPr>
          </a:lstStyle>
          <a:p>
            <a:pPr lvl="0"/>
            <a:r>
              <a:rPr lang="en-US" dirty="0" smtClean="0"/>
              <a:t>Click to edit master text styles</a:t>
            </a:r>
          </a:p>
        </p:txBody>
      </p:sp>
    </p:spTree>
    <p:extLst>
      <p:ext uri="{BB962C8B-B14F-4D97-AF65-F5344CB8AC3E}">
        <p14:creationId xmlns:p14="http://schemas.microsoft.com/office/powerpoint/2010/main" val="14874494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9" y="228600"/>
            <a:ext cx="11151918" cy="757131"/>
          </a:xfrm>
        </p:spPr>
        <p:txBody>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519249" y="1447800"/>
            <a:ext cx="11151918" cy="2043636"/>
          </a:xfrm>
          <a:prstGeom prst="rect">
            <a:avLst/>
          </a:prstGeom>
        </p:spPr>
        <p:txBody>
          <a:bodyPr/>
          <a:lstStyle>
            <a:lvl1pPr marL="284190" indent="-284190">
              <a:buFont typeface="Wingdings" pitchFamily="2" charset="2"/>
              <a:buChar char=""/>
              <a:defRPr sz="4000"/>
            </a:lvl1pPr>
            <a:lvl2pPr marL="517574" indent="-233386">
              <a:buFont typeface="Wingdings" pitchFamily="2" charset="2"/>
              <a:buChar char=""/>
              <a:defRPr spc="-51" baseline="0">
                <a:latin typeface="+mn-lt"/>
              </a:defRPr>
            </a:lvl2pPr>
            <a:lvl3pPr marL="741432" indent="-223859">
              <a:buFont typeface="Wingdings" pitchFamily="2" charset="2"/>
              <a:buChar char=""/>
              <a:tabLst/>
              <a:defRPr spc="-51" baseline="0">
                <a:latin typeface="+mn-lt"/>
              </a:defRPr>
            </a:lvl3pPr>
            <a:lvl4pPr marL="914485" indent="-173055">
              <a:buFont typeface="Wingdings" pitchFamily="2" charset="2"/>
              <a:buChar char=""/>
              <a:defRPr spc="-51" baseline="0">
                <a:latin typeface="+mn-lt"/>
              </a:defRPr>
            </a:lvl4pPr>
            <a:lvl5pPr marL="1087539" indent="-173055">
              <a:buFont typeface="Wingdings" pitchFamily="2" charset="2"/>
              <a:buChar char=""/>
              <a:tabLst/>
              <a:defRPr spc="-51"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8914472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8" name="Slide Number Placeholder 7"/>
          <p:cNvSpPr>
            <a:spLocks noGrp="1"/>
          </p:cNvSpPr>
          <p:nvPr>
            <p:ph type="sldNum" sz="quarter" idx="11"/>
          </p:nvPr>
        </p:nvSpPr>
        <p:spPr>
          <a:xfrm>
            <a:off x="11447270" y="6429375"/>
            <a:ext cx="228660" cy="129267"/>
          </a:xfrm>
          <a:prstGeom prst="rect">
            <a:avLst/>
          </a:prstGeom>
        </p:spPr>
        <p:txBody>
          <a:bodyPr/>
          <a:lstStyle/>
          <a:p>
            <a:pPr defTabSz="914448">
              <a:lnSpc>
                <a:spcPct val="90000"/>
              </a:lnSpc>
            </a:pPr>
            <a:fld id="{1BC86A1F-E589-44B2-A543-2EC98F5547A7}" type="slidenum">
              <a:rPr lang="en-US" sz="1833" smtClean="0">
                <a:solidFill>
                  <a:srgbClr val="505050"/>
                </a:solidFill>
              </a:rPr>
              <a:pPr defTabSz="914448">
                <a:lnSpc>
                  <a:spcPct val="90000"/>
                </a:lnSpc>
              </a:pPr>
              <a:t>‹#›</a:t>
            </a:fld>
            <a:endParaRPr lang="en-US" sz="1833" dirty="0">
              <a:solidFill>
                <a:srgbClr val="505050"/>
              </a:solidFill>
            </a:endParaRPr>
          </a:p>
        </p:txBody>
      </p:sp>
    </p:spTree>
    <p:extLst>
      <p:ext uri="{BB962C8B-B14F-4D97-AF65-F5344CB8AC3E}">
        <p14:creationId xmlns:p14="http://schemas.microsoft.com/office/powerpoint/2010/main" val="217149294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447270" y="6429375"/>
            <a:ext cx="228660" cy="129267"/>
          </a:xfrm>
          <a:prstGeom prst="rect">
            <a:avLst/>
          </a:prstGeom>
        </p:spPr>
        <p:txBody>
          <a:bodyPr/>
          <a:lstStyle/>
          <a:p>
            <a:pPr defTabSz="914448">
              <a:lnSpc>
                <a:spcPct val="90000"/>
              </a:lnSpc>
            </a:pPr>
            <a:fld id="{1BC86A1F-E589-44B2-A543-2EC98F5547A7}" type="slidenum">
              <a:rPr lang="en-US" sz="1833" smtClean="0">
                <a:solidFill>
                  <a:srgbClr val="505050"/>
                </a:solidFill>
              </a:rPr>
              <a:pPr defTabSz="914448">
                <a:lnSpc>
                  <a:spcPct val="90000"/>
                </a:lnSpc>
              </a:pPr>
              <a:t>‹#›</a:t>
            </a:fld>
            <a:endParaRPr lang="en-US" sz="1833" dirty="0">
              <a:solidFill>
                <a:srgbClr val="505050"/>
              </a:solidFill>
            </a:endParaRPr>
          </a:p>
        </p:txBody>
      </p:sp>
    </p:spTree>
    <p:extLst>
      <p:ext uri="{BB962C8B-B14F-4D97-AF65-F5344CB8AC3E}">
        <p14:creationId xmlns:p14="http://schemas.microsoft.com/office/powerpoint/2010/main" val="3029786794"/>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WALKIN - Prints in GRAYSCALE">
    <p:bg bwMode="lt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4296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836" y="228600"/>
            <a:ext cx="11155093" cy="664798"/>
          </a:xfrm>
        </p:spPr>
        <p:txBody>
          <a:bodyPr/>
          <a:lstStyle>
            <a:lvl1pPr>
              <a:defRPr sz="4833"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249" y="1447800"/>
            <a:ext cx="11151918" cy="2043636"/>
          </a:xfrm>
          <a:prstGeom prst="rect">
            <a:avLst/>
          </a:prstGeom>
        </p:spPr>
        <p:txBody>
          <a:bodyPr/>
          <a:lstStyle>
            <a:lvl1pPr marL="342931" indent="-34293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708" indent="-28577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85" indent="-28577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106" indent="-228622">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728" indent="-228622">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6"/>
            <a:ext cx="12192002" cy="619125"/>
          </a:xfrm>
          <a:prstGeom prst="rect">
            <a:avLst/>
          </a:prstGeom>
          <a:solidFill>
            <a:srgbClr val="FFFF99"/>
          </a:solidFill>
        </p:spPr>
        <p:txBody>
          <a:bodyPr wrap="square" lIns="182898" tIns="91448" rIns="182898" bIns="91448" anchor="b" anchorCtr="0">
            <a:noAutofit/>
          </a:bodyPr>
          <a:lstStyle>
            <a:lvl1pPr algn="r">
              <a:buFont typeface="Arial" pitchFamily="34" charset="0"/>
              <a:buNone/>
              <a:defRPr sz="3583"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42940842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0836" y="3106740"/>
            <a:ext cx="11155093" cy="997196"/>
          </a:xfrm>
        </p:spPr>
        <p:txBody>
          <a:bodyPr anchor="b" anchorCtr="0"/>
          <a:lstStyle>
            <a:lvl1pPr>
              <a:defRPr sz="7166" spc="-151"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20836" y="4656434"/>
            <a:ext cx="11155093" cy="498598"/>
          </a:xfrm>
        </p:spPr>
        <p:txBody>
          <a:bodyPr>
            <a:noAutofit/>
          </a:bodyPr>
          <a:lstStyle>
            <a:lvl1pPr marL="0" indent="0">
              <a:spcBef>
                <a:spcPts val="0"/>
              </a:spcBef>
              <a:buNone/>
              <a:defRPr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6680122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249" y="1447800"/>
            <a:ext cx="5487829" cy="1742091"/>
          </a:xfrm>
        </p:spPr>
        <p:txBody>
          <a:bodyPr/>
          <a:lstStyle>
            <a:lvl1pPr marL="339962" indent="-339962">
              <a:lnSpc>
                <a:spcPct val="90000"/>
              </a:lnSpc>
              <a:defRPr sz="2800"/>
            </a:lvl1pPr>
            <a:lvl2pPr marL="673311" indent="-325411">
              <a:lnSpc>
                <a:spcPct val="90000"/>
              </a:lnSpc>
              <a:defRPr sz="2400"/>
            </a:lvl2pPr>
            <a:lvl3pPr marL="953747" indent="-288373">
              <a:lnSpc>
                <a:spcPct val="90000"/>
              </a:lnSpc>
              <a:defRPr sz="2000"/>
            </a:lvl3pPr>
            <a:lvl4pPr marL="1227569" indent="-273822">
              <a:lnSpc>
                <a:spcPct val="90000"/>
              </a:lnSpc>
              <a:defRPr sz="1800"/>
            </a:lvl4pPr>
            <a:lvl5pPr marL="1515941" indent="-280435">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3336" y="1447800"/>
            <a:ext cx="5487829" cy="1742091"/>
          </a:xfrm>
        </p:spPr>
        <p:txBody>
          <a:bodyPr/>
          <a:lstStyle>
            <a:lvl1pPr marL="347900" indent="-347900">
              <a:lnSpc>
                <a:spcPct val="90000"/>
              </a:lnSpc>
              <a:defRPr sz="2800"/>
            </a:lvl1pPr>
            <a:lvl2pPr marL="673311" indent="-339962">
              <a:lnSpc>
                <a:spcPct val="90000"/>
              </a:lnSpc>
              <a:defRPr sz="2400"/>
            </a:lvl2pPr>
            <a:lvl3pPr marL="961683" indent="-302924">
              <a:lnSpc>
                <a:spcPct val="90000"/>
              </a:lnSpc>
              <a:defRPr sz="2000"/>
            </a:lvl3pPr>
            <a:lvl4pPr marL="1227569" indent="-265885">
              <a:lnSpc>
                <a:spcPct val="90000"/>
              </a:lnSpc>
              <a:defRPr sz="1800"/>
            </a:lvl4pPr>
            <a:lvl5pPr marL="1515941" indent="-273822">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659427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799587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4" name="Rectangle 3"/>
          <p:cNvSpPr/>
          <p:nvPr userDrawn="1"/>
        </p:nvSpPr>
        <p:spPr bwMode="auto">
          <a:xfrm>
            <a:off x="90019" y="1545619"/>
            <a:ext cx="8964248" cy="3586208"/>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algn="ctr" defTabSz="914065" fontAlgn="base">
              <a:lnSpc>
                <a:spcPct val="90000"/>
              </a:lnSpc>
              <a:spcBef>
                <a:spcPct val="0"/>
              </a:spcBef>
              <a:spcAft>
                <a:spcPct val="0"/>
              </a:spcAft>
              <a:defRPr/>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627759" y="6477244"/>
            <a:ext cx="1383976" cy="29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0867" y="1904879"/>
            <a:ext cx="8893337" cy="609408"/>
          </a:xfrm>
          <a:noFill/>
        </p:spPr>
        <p:txBody>
          <a:bodyPr anchorCtr="0"/>
          <a:lstStyle>
            <a:lvl1pPr>
              <a:defRPr sz="4400" spc="-98" baseline="0">
                <a:gradFill>
                  <a:gsLst>
                    <a:gs pos="5833">
                      <a:srgbClr val="FFFFFF"/>
                    </a:gs>
                    <a:gs pos="18000">
                      <a:srgbClr val="FFFFFF"/>
                    </a:gs>
                  </a:gsLst>
                  <a:lin ang="5400000" scaled="0"/>
                </a:gradFill>
              </a:defRPr>
            </a:lvl1pPr>
          </a:lstStyle>
          <a:p>
            <a:r>
              <a:rPr lang="en-US" dirty="0" smtClean="0"/>
              <a:t>Click to edit Master title style</a:t>
            </a:r>
            <a:endParaRPr lang="en-US" dirty="0"/>
          </a:p>
        </p:txBody>
      </p:sp>
      <p:sp>
        <p:nvSpPr>
          <p:cNvPr id="5" name="Text Placeholder 4"/>
          <p:cNvSpPr>
            <a:spLocks noGrp="1"/>
          </p:cNvSpPr>
          <p:nvPr>
            <p:ph type="body" sz="quarter" idx="12"/>
          </p:nvPr>
        </p:nvSpPr>
        <p:spPr>
          <a:xfrm>
            <a:off x="168247" y="4059771"/>
            <a:ext cx="8893337" cy="1072057"/>
          </a:xfrm>
          <a:noFill/>
        </p:spPr>
        <p:txBody>
          <a:bodyPr tIns="109728" bIns="109728">
            <a:noAutofit/>
          </a:bodyPr>
          <a:lstStyle>
            <a:lvl1pPr marL="0" indent="0">
              <a:spcBef>
                <a:spcPts val="0"/>
              </a:spcBef>
              <a:buNone/>
              <a:defRPr sz="2400" spc="0" baseline="0">
                <a:gradFill>
                  <a:gsLst>
                    <a:gs pos="0">
                      <a:srgbClr val="FFFFFF"/>
                    </a:gs>
                    <a:gs pos="100000">
                      <a:srgbClr val="FFFFFF"/>
                    </a:gs>
                  </a:gsLst>
                  <a:lin ang="5400000" scaled="0"/>
                </a:gradFill>
                <a:latin typeface="+mj-lt"/>
              </a:defRPr>
            </a:lvl1pPr>
          </a:lstStyle>
          <a:p>
            <a:pPr lvl="0"/>
            <a:r>
              <a:rPr lang="en-US" dirty="0" smtClean="0"/>
              <a:t>Click to edit Master text styles</a:t>
            </a:r>
          </a:p>
        </p:txBody>
      </p:sp>
      <p:sp>
        <p:nvSpPr>
          <p:cNvPr id="7" name="Rectangle 6"/>
          <p:cNvSpPr/>
          <p:nvPr userDrawn="1"/>
        </p:nvSpPr>
        <p:spPr bwMode="auto">
          <a:xfrm>
            <a:off x="56617" y="44516"/>
            <a:ext cx="2364083" cy="7393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89642" bIns="89642" anchor="ctr" anchorCtr="0"/>
          <a:lstStyle/>
          <a:p>
            <a:pPr marL="613129" defTabSz="914330">
              <a:defRPr/>
            </a:pPr>
            <a:r>
              <a:rPr lang="en-US" sz="1372" dirty="0" smtClean="0">
                <a:solidFill>
                  <a:srgbClr val="505050"/>
                </a:solidFill>
                <a:latin typeface="Segoe UI Light"/>
                <a:ea typeface="ＭＳ Ｐゴシック" charset="0"/>
                <a:cs typeface="Verdana" charset="0"/>
              </a:rPr>
              <a:t>Microsoft</a:t>
            </a:r>
          </a:p>
          <a:p>
            <a:pPr marL="613129" defTabSz="914330">
              <a:defRPr/>
            </a:pPr>
            <a:r>
              <a:rPr lang="en-US" sz="1372" dirty="0" smtClean="0">
                <a:solidFill>
                  <a:srgbClr val="505050"/>
                </a:solidFill>
                <a:latin typeface="Segoe UI Light"/>
                <a:ea typeface="ＭＳ Ｐゴシック" charset="0"/>
                <a:cs typeface="Verdana" charset="0"/>
              </a:rPr>
              <a:t>Virtual </a:t>
            </a:r>
          </a:p>
          <a:p>
            <a:pPr marL="613129" defTabSz="914330">
              <a:defRPr/>
            </a:pPr>
            <a:r>
              <a:rPr lang="en-US" sz="1372" dirty="0" smtClean="0">
                <a:solidFill>
                  <a:srgbClr val="505050"/>
                </a:solidFill>
                <a:latin typeface="Segoe UI Light"/>
                <a:ea typeface="ＭＳ Ｐゴシック" charset="0"/>
                <a:cs typeface="Verdana" charset="0"/>
              </a:rPr>
              <a:t>Academy</a:t>
            </a:r>
            <a:endParaRPr lang="en-US" sz="1372" dirty="0">
              <a:solidFill>
                <a:srgbClr val="505050"/>
              </a:solidFill>
              <a:latin typeface="Segoe UI Light"/>
              <a:ea typeface="ＭＳ Ｐゴシック" charset="0"/>
              <a:cs typeface="Verdana" charset="0"/>
            </a:endParaRPr>
          </a:p>
        </p:txBody>
      </p:sp>
      <p:pic>
        <p:nvPicPr>
          <p:cNvPr id="8" name="Picture 7"/>
          <p:cNvPicPr>
            <a:picLocks noChangeAspect="1"/>
          </p:cNvPicPr>
          <p:nvPr userDrawn="1"/>
        </p:nvPicPr>
        <p:blipFill>
          <a:blip r:embed="rId3"/>
          <a:stretch>
            <a:fillRect/>
          </a:stretch>
        </p:blipFill>
        <p:spPr>
          <a:xfrm>
            <a:off x="90019" y="77546"/>
            <a:ext cx="637782" cy="673558"/>
          </a:xfrm>
          <a:prstGeom prst="rect">
            <a:avLst/>
          </a:prstGeom>
        </p:spPr>
      </p:pic>
    </p:spTree>
    <p:extLst>
      <p:ext uri="{BB962C8B-B14F-4D97-AF65-F5344CB8AC3E}">
        <p14:creationId xmlns:p14="http://schemas.microsoft.com/office/powerpoint/2010/main" val="740845275"/>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
        <p:nvSpPr>
          <p:cNvPr id="6" name="top right small rectangle"/>
          <p:cNvSpPr/>
          <p:nvPr userDrawn="1"/>
        </p:nvSpPr>
        <p:spPr bwMode="auto">
          <a:xfrm>
            <a:off x="447516" y="3581403"/>
            <a:ext cx="11288754" cy="1600201"/>
          </a:xfrm>
          <a:prstGeom prst="rect">
            <a:avLst/>
          </a:prstGeom>
          <a:solidFill>
            <a:srgbClr val="00188F"/>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391" tIns="45697" rIns="91391" bIns="45697" numCol="1" rtlCol="0" anchor="ctr" anchorCtr="0" compatLnSpc="1">
            <a:prstTxWarp prst="textNoShape">
              <a:avLst/>
            </a:prstTxWarp>
          </a:bodyPr>
          <a:lstStyle/>
          <a:p>
            <a:pPr algn="ctr" defTabSz="913575"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 name="Rectangle 2"/>
          <p:cNvSpPr>
            <a:spLocks noChangeArrowheads="1"/>
          </p:cNvSpPr>
          <p:nvPr userDrawn="1"/>
        </p:nvSpPr>
        <p:spPr bwMode="auto">
          <a:xfrm>
            <a:off x="447515" y="6027003"/>
            <a:ext cx="11128098" cy="695575"/>
          </a:xfrm>
          <a:prstGeom prst="rect">
            <a:avLst/>
          </a:prstGeom>
          <a:noFill/>
          <a:ln w="9525">
            <a:noFill/>
            <a:miter lim="800000"/>
            <a:headEnd/>
            <a:tailEnd/>
          </a:ln>
        </p:spPr>
        <p:txBody>
          <a:bodyPr wrap="square">
            <a:spAutoFit/>
          </a:bodyPr>
          <a:lstStyle/>
          <a:p>
            <a:pPr marL="0" lvl="1" indent="-7781" defTabSz="913875" fontAlgn="base">
              <a:spcBef>
                <a:spcPct val="0"/>
              </a:spcBef>
              <a:spcAft>
                <a:spcPct val="0"/>
              </a:spcAft>
              <a:defRPr/>
            </a:pPr>
            <a:r>
              <a:rPr lang="en-US" sz="980" dirty="0">
                <a:solidFill>
                  <a:prstClr val="black"/>
                </a:solidFill>
                <a:ea typeface="MS PGothic" panose="020B0600070205080204" pitchFamily="34" charset="-128"/>
              </a:rPr>
              <a:t>©2013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9"/>
          <a:stretch/>
        </p:blipFill>
        <p:spPr>
          <a:xfrm>
            <a:off x="989273" y="3573597"/>
            <a:ext cx="3947615" cy="1608007"/>
          </a:xfrm>
          <a:prstGeom prst="rect">
            <a:avLst/>
          </a:prstGeom>
        </p:spPr>
      </p:pic>
    </p:spTree>
    <p:extLst>
      <p:ext uri="{BB962C8B-B14F-4D97-AF65-F5344CB8AC3E}">
        <p14:creationId xmlns:p14="http://schemas.microsoft.com/office/powerpoint/2010/main" val="253704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9240" y="1287336"/>
            <a:ext cx="11655078" cy="19915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p:nvSpPr>
        <p:spPr bwMode="auto">
          <a:xfrm>
            <a:off x="0" y="6019535"/>
            <a:ext cx="12182566" cy="829028"/>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89642" bIns="89642" anchor="b" anchorCtr="0"/>
          <a:lstStyle/>
          <a:p>
            <a:pPr algn="r" defTabSz="914330">
              <a:lnSpc>
                <a:spcPct val="90000"/>
              </a:lnSpc>
              <a:spcAft>
                <a:spcPts val="588"/>
              </a:spcAft>
              <a:defRPr/>
            </a:pPr>
            <a:endParaRPr lang="en-US" sz="1765" dirty="0">
              <a:solidFill>
                <a:srgbClr val="FFFFFF"/>
              </a:solidFill>
              <a:latin typeface="Segoe UI Light"/>
              <a:ea typeface="ＭＳ Ｐゴシック" charset="0"/>
              <a:cs typeface="Verdana" charset="0"/>
            </a:endParaRPr>
          </a:p>
        </p:txBody>
      </p:sp>
      <p:sp>
        <p:nvSpPr>
          <p:cNvPr id="11" name="Rectangle 10"/>
          <p:cNvSpPr/>
          <p:nvPr userDrawn="1"/>
        </p:nvSpPr>
        <p:spPr bwMode="auto">
          <a:xfrm>
            <a:off x="56617" y="6066721"/>
            <a:ext cx="2364083" cy="7393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89642" bIns="89642" anchor="ctr" anchorCtr="0"/>
          <a:lstStyle/>
          <a:p>
            <a:pPr marL="613129" defTabSz="914330">
              <a:defRPr/>
            </a:pPr>
            <a:r>
              <a:rPr lang="en-US" sz="1372" dirty="0" smtClean="0">
                <a:solidFill>
                  <a:srgbClr val="FFFFFF"/>
                </a:solidFill>
                <a:latin typeface="Segoe UI Light"/>
                <a:ea typeface="ＭＳ Ｐゴシック" charset="0"/>
                <a:cs typeface="Verdana" charset="0"/>
              </a:rPr>
              <a:t>Microsoft</a:t>
            </a:r>
          </a:p>
          <a:p>
            <a:pPr marL="613129" defTabSz="914330">
              <a:defRPr/>
            </a:pPr>
            <a:r>
              <a:rPr lang="en-US" sz="1372" dirty="0" smtClean="0">
                <a:solidFill>
                  <a:srgbClr val="FFFFFF"/>
                </a:solidFill>
                <a:latin typeface="Segoe UI Light"/>
                <a:ea typeface="ＭＳ Ｐゴシック" charset="0"/>
                <a:cs typeface="Verdana" charset="0"/>
              </a:rPr>
              <a:t>Virtual </a:t>
            </a:r>
          </a:p>
          <a:p>
            <a:pPr marL="613129" defTabSz="914330">
              <a:defRPr/>
            </a:pPr>
            <a:r>
              <a:rPr lang="en-US" sz="1372" dirty="0" smtClean="0">
                <a:solidFill>
                  <a:srgbClr val="FFFFFF"/>
                </a:solidFill>
                <a:latin typeface="Segoe UI Light"/>
                <a:ea typeface="ＭＳ Ｐゴシック" charset="0"/>
                <a:cs typeface="Verdana" charset="0"/>
              </a:rPr>
              <a:t>Academy</a:t>
            </a:r>
            <a:endParaRPr lang="en-US" sz="1372" dirty="0">
              <a:solidFill>
                <a:srgbClr val="FFFFFF"/>
              </a:solidFill>
              <a:latin typeface="Segoe UI Light"/>
              <a:ea typeface="ＭＳ Ｐゴシック" charset="0"/>
              <a:cs typeface="Verdana" charset="0"/>
            </a:endParaRPr>
          </a:p>
        </p:txBody>
      </p:sp>
      <p:sp>
        <p:nvSpPr>
          <p:cNvPr id="3" name="Title 2"/>
          <p:cNvSpPr>
            <a:spLocks noGrp="1"/>
          </p:cNvSpPr>
          <p:nvPr userDrawn="1">
            <p:ph type="title"/>
          </p:nvPr>
        </p:nvSpPr>
        <p:spPr/>
        <p:txBody>
          <a:bodyPr/>
          <a:lstStyle/>
          <a:p>
            <a:r>
              <a:rPr lang="en-US" dirty="0" smtClean="0"/>
              <a:t>Click to edit Master title style</a:t>
            </a:r>
            <a:endParaRPr lang="en-US" dirty="0"/>
          </a:p>
        </p:txBody>
      </p:sp>
      <p:pic>
        <p:nvPicPr>
          <p:cNvPr id="14" name="Picture 13"/>
          <p:cNvPicPr>
            <a:picLocks noChangeAspect="1"/>
          </p:cNvPicPr>
          <p:nvPr userDrawn="1"/>
        </p:nvPicPr>
        <p:blipFill>
          <a:blip r:embed="rId2"/>
          <a:stretch>
            <a:fillRect/>
          </a:stretch>
        </p:blipFill>
        <p:spPr>
          <a:xfrm>
            <a:off x="90019" y="6099751"/>
            <a:ext cx="637782" cy="673558"/>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9719" t="25539" b="21862"/>
          <a:stretch/>
        </p:blipFill>
        <p:spPr>
          <a:xfrm>
            <a:off x="11273485" y="6600015"/>
            <a:ext cx="896793" cy="192168"/>
          </a:xfrm>
          <a:prstGeom prst="rect">
            <a:avLst/>
          </a:prstGeom>
        </p:spPr>
      </p:pic>
    </p:spTree>
    <p:extLst>
      <p:ext uri="{BB962C8B-B14F-4D97-AF65-F5344CB8AC3E}">
        <p14:creationId xmlns:p14="http://schemas.microsoft.com/office/powerpoint/2010/main" val="2531174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20836" y="1447800"/>
            <a:ext cx="5396365"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spc="-51" baseline="0"/>
            </a:lvl2pPr>
            <a:lvl3pPr marL="233386" indent="0">
              <a:buNone/>
              <a:defRPr sz="2000" spc="-51" baseline="0"/>
            </a:lvl3pPr>
            <a:lvl4pPr marL="457243" indent="0">
              <a:buNone/>
              <a:defRPr sz="2000" spc="-51" baseline="0"/>
            </a:lvl4pPr>
            <a:lvl5pPr marL="693803" indent="0">
              <a:buNone/>
              <a:defRPr sz="20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279563" y="1447801"/>
            <a:ext cx="5396365" cy="2462213"/>
          </a:xfrm>
        </p:spPr>
        <p:txBody>
          <a:bodyPr/>
          <a:lstStyle>
            <a:lvl1pPr marL="0" indent="0">
              <a:spcBef>
                <a:spcPts val="1200"/>
              </a:spcBef>
              <a:buNone/>
              <a:defRPr lang="en-US" sz="4000" kern="1200" spc="-71" baseline="0" dirty="0" smtClean="0">
                <a:gradFill>
                  <a:gsLst>
                    <a:gs pos="100000">
                      <a:schemeClr val="tx2"/>
                    </a:gs>
                    <a:gs pos="0">
                      <a:schemeClr val="tx2"/>
                    </a:gs>
                  </a:gsLst>
                  <a:lin ang="5400000" scaled="0"/>
                </a:gradFill>
                <a:latin typeface="+mj-lt"/>
                <a:ea typeface="+mn-ea"/>
                <a:cs typeface="+mn-cs"/>
              </a:defRPr>
            </a:lvl1pPr>
            <a:lvl2pPr marL="3176" marR="0" indent="0" algn="l" defTabSz="914448"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2pPr>
            <a:lvl3pPr marL="233386" marR="0" indent="0" algn="l" defTabSz="914448"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3pPr>
            <a:lvl4pPr marL="460417" marR="0" indent="0" algn="l" defTabSz="914448"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4pPr>
            <a:lvl5pPr marL="687453" marR="0" indent="0" algn="l" defTabSz="914448"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a:gradFill>
                  <a:gsLst>
                    <a:gs pos="1250">
                      <a:schemeClr val="tx1"/>
                    </a:gs>
                    <a:gs pos="100000">
                      <a:schemeClr val="tx1"/>
                    </a:gs>
                  </a:gsLst>
                  <a:lin ang="5400000" scaled="0"/>
                </a:gradFill>
                <a:latin typeface="+mn-lt"/>
                <a:ea typeface="+mn-ea"/>
                <a:cs typeface="+mn-cs"/>
              </a:defRPr>
            </a:lvl5pPr>
          </a:lstStyle>
          <a:p>
            <a:pPr marL="0" marR="0" lvl="0" indent="0" algn="l" defTabSz="914448"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98271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_Option 4">
    <p:bg>
      <p:bgPr>
        <a:solidFill>
          <a:srgbClr val="FFFFFF"/>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342991" y="717593"/>
            <a:ext cx="5384615"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1"/>
          <p:cNvSpPr/>
          <p:nvPr userDrawn="1"/>
        </p:nvSpPr>
        <p:spPr bwMode="auto">
          <a:xfrm>
            <a:off x="-127" y="0"/>
            <a:ext cx="12192127" cy="6858000"/>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8" tIns="45724" rIns="91448" bIns="45724" numCol="1" rtlCol="0" anchor="ctr" anchorCtr="0" compatLnSpc="1">
            <a:prstTxWarp prst="textNoShape">
              <a:avLst/>
            </a:prstTxWarp>
          </a:bodyPr>
          <a:lstStyle/>
          <a:p>
            <a:pPr algn="ctr" defTabSz="914185" fontAlgn="base">
              <a:lnSpc>
                <a:spcPct val="90000"/>
              </a:lnSpc>
              <a:spcBef>
                <a:spcPct val="0"/>
              </a:spcBef>
              <a:spcAft>
                <a:spcPct val="0"/>
              </a:spcAft>
            </a:pPr>
            <a:endParaRPr lang="en-US" sz="2000" spc="-51" dirty="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092825" y="2109542"/>
            <a:ext cx="5583104" cy="1994392"/>
          </a:xfrm>
        </p:spPr>
        <p:txBody>
          <a:bodyPr anchor="b" anchorCtr="0"/>
          <a:lstStyle>
            <a:lvl1pPr>
              <a:defRPr sz="7166" spc="-151"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092825" y="4419601"/>
            <a:ext cx="5583104" cy="498598"/>
          </a:xfrm>
        </p:spPr>
        <p:txBody>
          <a:bodyPr>
            <a:noAutofit/>
          </a:bodyPr>
          <a:lstStyle>
            <a:lvl1pPr marL="0" indent="0">
              <a:spcBef>
                <a:spcPts val="0"/>
              </a:spcBef>
              <a:buNone/>
              <a:defRPr sz="2833"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3297983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0" y="0"/>
            <a:ext cx="12192000" cy="6858000"/>
          </a:xfrm>
          <a:prstGeom prst="rect">
            <a:avLst/>
          </a:prstGeom>
          <a:noFill/>
        </p:spPr>
        <p:txBody>
          <a:bodyPr lIns="329227" tIns="329227" rIns="329227">
            <a:noAutofit/>
          </a:bodyPr>
          <a:lstStyle>
            <a:lvl1pPr marL="0" indent="0">
              <a:buNone/>
              <a:defRPr sz="2417"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512597" y="919956"/>
            <a:ext cx="5025065" cy="501808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84099" tIns="1042555" rIns="1481525" bIns="1042555" numCol="1" anchor="ctr" anchorCtr="0" compatLnSpc="1">
            <a:prstTxWarp prst="textNoShape">
              <a:avLst/>
            </a:prstTxWarp>
            <a:noAutofit/>
          </a:bodyPr>
          <a:lstStyle>
            <a:lvl1pPr algn="l">
              <a:defRPr lang="en-US" sz="6000" b="0" kern="1200" cap="none" spc="-200"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14485"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747601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emo, Video etc.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12597" y="922639"/>
            <a:ext cx="5025065" cy="5015405"/>
          </a:xfrm>
          <a:prstGeom prst="rect">
            <a:avLst/>
          </a:prstGeom>
          <a:noFill/>
          <a:ln>
            <a:noFill/>
          </a:ln>
          <a:extLst/>
        </p:spPr>
        <p:txBody>
          <a:bodyPr vert="horz" wrap="square" lIns="384099" tIns="1042555" rIns="1481525" bIns="1042555" numCol="1" rtlCol="0" anchor="ctr" anchorCtr="0" compatLnSpc="1">
            <a:prstTxWarp prst="textNoShape">
              <a:avLst/>
            </a:prstTxWarp>
            <a:noAutofit/>
          </a:bodyPr>
          <a:lstStyle>
            <a:lvl1pPr>
              <a:defRPr lang="en-US" sz="6000" spc="-200" dirty="0">
                <a:gradFill>
                  <a:gsLst>
                    <a:gs pos="100000">
                      <a:schemeClr val="accent1"/>
                    </a:gs>
                    <a:gs pos="0">
                      <a:schemeClr val="accent1"/>
                    </a:gs>
                  </a:gsLst>
                  <a:lin ang="5400000" scaled="0"/>
                </a:gradFill>
              </a:defRPr>
            </a:lvl1pPr>
          </a:lstStyle>
          <a:p>
            <a:pPr marL="0" lvl="0" indent="0" defTabSz="914485" fontAlgn="base">
              <a:lnSpc>
                <a:spcPct val="100000"/>
              </a:lnSpc>
              <a:spcAft>
                <a:spcPct val="0"/>
              </a:spcAft>
              <a:buFontTx/>
            </a:pPr>
            <a:r>
              <a:rPr lang="en-US" smtClean="0"/>
              <a:t>Click to edit Master title style</a:t>
            </a:r>
            <a:endParaRPr lang="en-US" dirty="0"/>
          </a:p>
        </p:txBody>
      </p:sp>
      <p:sp>
        <p:nvSpPr>
          <p:cNvPr id="3" name="Subtitle 2"/>
          <p:cNvSpPr>
            <a:spLocks noGrp="1"/>
          </p:cNvSpPr>
          <p:nvPr>
            <p:ph type="subTitle" idx="1" hasCustomPrompt="1"/>
          </p:nvPr>
        </p:nvSpPr>
        <p:spPr>
          <a:xfrm>
            <a:off x="6092825" y="4261018"/>
            <a:ext cx="5583104" cy="992451"/>
          </a:xfrm>
        </p:spPr>
        <p:txBody>
          <a:bodyPr>
            <a:spAutoFit/>
          </a:bodyPr>
          <a:lstStyle>
            <a:lvl1pPr marL="0" indent="0" algn="l">
              <a:lnSpc>
                <a:spcPct val="90000"/>
              </a:lnSpc>
              <a:spcBef>
                <a:spcPts val="0"/>
              </a:spcBef>
              <a:buNone/>
              <a:defRPr lang="en-US" sz="3583" kern="1200" spc="-71" baseline="0" dirty="0">
                <a:gradFill>
                  <a:gsLst>
                    <a:gs pos="100000">
                      <a:schemeClr val="bg1"/>
                    </a:gs>
                    <a:gs pos="0">
                      <a:schemeClr val="bg1"/>
                    </a:gs>
                  </a:gsLst>
                  <a:lin ang="5400000" scaled="0"/>
                </a:gradFill>
                <a:latin typeface="+mj-lt"/>
                <a:ea typeface="+mn-ea"/>
                <a:cs typeface="+mn-cs"/>
              </a:defRPr>
            </a:lvl1pPr>
            <a:lvl2pPr marL="457224" indent="0" algn="ctr">
              <a:buNone/>
              <a:defRPr>
                <a:solidFill>
                  <a:schemeClr val="tx1">
                    <a:tint val="75000"/>
                  </a:schemeClr>
                </a:solidFill>
              </a:defRPr>
            </a:lvl2pPr>
            <a:lvl3pPr marL="914448" indent="0" algn="ctr">
              <a:buNone/>
              <a:defRPr>
                <a:solidFill>
                  <a:schemeClr val="tx1">
                    <a:tint val="75000"/>
                  </a:schemeClr>
                </a:solidFill>
              </a:defRPr>
            </a:lvl3pPr>
            <a:lvl4pPr marL="1371673" indent="0" algn="ctr">
              <a:buNone/>
              <a:defRPr>
                <a:solidFill>
                  <a:schemeClr val="tx1">
                    <a:tint val="75000"/>
                  </a:schemeClr>
                </a:solidFill>
              </a:defRPr>
            </a:lvl4pPr>
            <a:lvl5pPr marL="1828898" indent="0" algn="ctr">
              <a:buNone/>
              <a:defRPr>
                <a:solidFill>
                  <a:schemeClr val="tx1">
                    <a:tint val="75000"/>
                  </a:schemeClr>
                </a:solidFill>
              </a:defRPr>
            </a:lvl5pPr>
            <a:lvl6pPr marL="2286122" indent="0" algn="ctr">
              <a:buNone/>
              <a:defRPr>
                <a:solidFill>
                  <a:schemeClr val="tx1">
                    <a:tint val="75000"/>
                  </a:schemeClr>
                </a:solidFill>
              </a:defRPr>
            </a:lvl6pPr>
            <a:lvl7pPr marL="2743346" indent="0" algn="ctr">
              <a:buNone/>
              <a:defRPr>
                <a:solidFill>
                  <a:schemeClr val="tx1">
                    <a:tint val="75000"/>
                  </a:schemeClr>
                </a:solidFill>
              </a:defRPr>
            </a:lvl7pPr>
            <a:lvl8pPr marL="3200570" indent="0" algn="ctr">
              <a:buNone/>
              <a:defRPr>
                <a:solidFill>
                  <a:schemeClr val="tx1">
                    <a:tint val="75000"/>
                  </a:schemeClr>
                </a:solidFill>
              </a:defRPr>
            </a:lvl8pPr>
            <a:lvl9pPr marL="3657795" indent="0" algn="ctr">
              <a:buNone/>
              <a:defRPr>
                <a:solidFill>
                  <a:schemeClr val="tx1">
                    <a:tint val="75000"/>
                  </a:schemeClr>
                </a:solidFill>
              </a:defRPr>
            </a:lvl9pPr>
          </a:lstStyle>
          <a:p>
            <a:pPr marL="0" marR="0" lvl="0" indent="0" algn="l" defTabSz="914448"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5" name="Text Placeholder 4"/>
          <p:cNvSpPr>
            <a:spLocks noGrp="1"/>
          </p:cNvSpPr>
          <p:nvPr>
            <p:ph type="body" sz="quarter" idx="11" hasCustomPrompt="1"/>
          </p:nvPr>
        </p:nvSpPr>
        <p:spPr>
          <a:xfrm>
            <a:off x="6092825" y="1087381"/>
            <a:ext cx="5583104" cy="2769989"/>
          </a:xfrm>
        </p:spPr>
        <p:txBody>
          <a:bodyPr wrap="square" anchor="b">
            <a:spAutoFit/>
          </a:bodyPr>
          <a:lstStyle>
            <a:lvl1pPr marL="0" indent="0">
              <a:buNone/>
              <a:defRPr sz="6666" spc="-151">
                <a:gradFill>
                  <a:gsLst>
                    <a:gs pos="100000">
                      <a:schemeClr val="bg1"/>
                    </a:gs>
                    <a:gs pos="0">
                      <a:schemeClr val="bg1"/>
                    </a:gs>
                  </a:gsLst>
                  <a:lin ang="5400000" scaled="0"/>
                </a:gradFill>
              </a:defRPr>
            </a:lvl1pPr>
          </a:lstStyle>
          <a:p>
            <a:pPr lvl="0"/>
            <a:r>
              <a:rPr lang="en-US" dirty="0" smtClean="0"/>
              <a:t>Click to edit master text styles</a:t>
            </a:r>
          </a:p>
        </p:txBody>
      </p:sp>
    </p:spTree>
    <p:extLst>
      <p:ext uri="{BB962C8B-B14F-4D97-AF65-F5344CB8AC3E}">
        <p14:creationId xmlns:p14="http://schemas.microsoft.com/office/powerpoint/2010/main" val="4238845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249" y="228600"/>
            <a:ext cx="11151918" cy="757131"/>
          </a:xfrm>
        </p:spPr>
        <p:txBody>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519249" y="1447800"/>
            <a:ext cx="11151918" cy="2043636"/>
          </a:xfrm>
          <a:prstGeom prst="rect">
            <a:avLst/>
          </a:prstGeom>
        </p:spPr>
        <p:txBody>
          <a:bodyPr/>
          <a:lstStyle>
            <a:lvl1pPr marL="284190" indent="-284190">
              <a:buFont typeface="Wingdings" pitchFamily="2" charset="2"/>
              <a:buChar char=""/>
              <a:defRPr sz="4000"/>
            </a:lvl1pPr>
            <a:lvl2pPr marL="517574" indent="-233386">
              <a:buFont typeface="Wingdings" pitchFamily="2" charset="2"/>
              <a:buChar char=""/>
              <a:defRPr spc="-51" baseline="0">
                <a:latin typeface="+mn-lt"/>
              </a:defRPr>
            </a:lvl2pPr>
            <a:lvl3pPr marL="741432" indent="-223859">
              <a:buFont typeface="Wingdings" pitchFamily="2" charset="2"/>
              <a:buChar char=""/>
              <a:tabLst/>
              <a:defRPr spc="-51" baseline="0">
                <a:latin typeface="+mn-lt"/>
              </a:defRPr>
            </a:lvl3pPr>
            <a:lvl4pPr marL="914485" indent="-173055">
              <a:buFont typeface="Wingdings" pitchFamily="2" charset="2"/>
              <a:buChar char=""/>
              <a:defRPr spc="-51" baseline="0">
                <a:latin typeface="+mn-lt"/>
              </a:defRPr>
            </a:lvl4pPr>
            <a:lvl5pPr marL="1087539" indent="-173055">
              <a:buFont typeface="Wingdings" pitchFamily="2" charset="2"/>
              <a:buChar char=""/>
              <a:tabLst/>
              <a:defRPr spc="-51"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829721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249" y="1447799"/>
            <a:ext cx="11151918" cy="1975927"/>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spc="-51" baseline="0">
                <a:gradFill>
                  <a:gsLst>
                    <a:gs pos="100000">
                      <a:schemeClr val="tx1"/>
                    </a:gs>
                    <a:gs pos="6000">
                      <a:schemeClr val="tx1"/>
                    </a:gs>
                  </a:gsLst>
                  <a:lin ang="5400000" scaled="0"/>
                </a:gradFill>
              </a:defRPr>
            </a:lvl2pPr>
            <a:lvl3pPr marL="231796" indent="0">
              <a:buNone/>
              <a:defRPr sz="2000" spc="-51" baseline="0">
                <a:gradFill>
                  <a:gsLst>
                    <a:gs pos="100000">
                      <a:schemeClr val="tx1"/>
                    </a:gs>
                    <a:gs pos="6000">
                      <a:schemeClr val="tx1"/>
                    </a:gs>
                  </a:gsLst>
                  <a:lin ang="5400000" scaled="0"/>
                </a:gradFill>
              </a:defRPr>
            </a:lvl3pPr>
            <a:lvl4pPr marL="457243" indent="0">
              <a:buNone/>
              <a:defRPr sz="2000" spc="-51" baseline="0">
                <a:gradFill>
                  <a:gsLst>
                    <a:gs pos="100000">
                      <a:schemeClr val="tx1"/>
                    </a:gs>
                    <a:gs pos="6000">
                      <a:schemeClr val="tx1"/>
                    </a:gs>
                  </a:gsLst>
                  <a:lin ang="5400000" scaled="0"/>
                </a:gradFill>
              </a:defRPr>
            </a:lvl4pPr>
            <a:lvl5pPr marL="693803" indent="0">
              <a:buNone/>
              <a:defRPr sz="2000" spc="-51"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895973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9" y="228600"/>
            <a:ext cx="11151918" cy="757131"/>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2"/>
            <a:ext cx="11155093" cy="2055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3752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ransition>
    <p:fade/>
  </p:transition>
  <p:timing>
    <p:tnLst>
      <p:par>
        <p:cTn id="1" dur="indefinite" restart="never" nodeType="tmRoot"/>
      </p:par>
    </p:tnLst>
  </p:timing>
  <p:hf hdr="0" dt="0"/>
  <p:txStyles>
    <p:titleStyle>
      <a:lvl1pPr algn="l" defTabSz="914448" rtl="0" eaLnBrk="1" latinLnBrk="0" hangingPunct="1">
        <a:lnSpc>
          <a:spcPct val="90000"/>
        </a:lnSpc>
        <a:spcBef>
          <a:spcPct val="0"/>
        </a:spcBef>
        <a:buNone/>
        <a:defRPr lang="en-US" sz="55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57" marR="0" indent="-339757" algn="l" defTabSz="914448" rtl="0" eaLnBrk="1" fontAlgn="auto" latinLnBrk="0" hangingPunct="1">
        <a:lnSpc>
          <a:spcPct val="90000"/>
        </a:lnSpc>
        <a:spcBef>
          <a:spcPct val="20000"/>
        </a:spcBef>
        <a:spcAft>
          <a:spcPts val="0"/>
        </a:spcAft>
        <a:buClrTx/>
        <a:buSzPct val="90000"/>
        <a:buFont typeface="Arial" pitchFamily="34" charset="0"/>
        <a:buChar char="•"/>
        <a:tabLst/>
        <a:defRPr sz="3583" kern="1200" spc="-71" baseline="0">
          <a:gradFill>
            <a:gsLst>
              <a:gs pos="1250">
                <a:schemeClr val="tx1"/>
              </a:gs>
              <a:gs pos="100000">
                <a:schemeClr val="tx1"/>
              </a:gs>
            </a:gsLst>
            <a:lin ang="5400000" scaled="0"/>
          </a:gradFill>
          <a:latin typeface="+mj-lt"/>
          <a:ea typeface="+mn-ea"/>
          <a:cs typeface="+mn-cs"/>
        </a:defRPr>
      </a:lvl1pPr>
      <a:lvl2pPr marL="573141" marR="0" indent="-233386" algn="l" defTabSz="914448" rtl="0" eaLnBrk="1" fontAlgn="auto" latinLnBrk="0" hangingPunct="1">
        <a:lnSpc>
          <a:spcPct val="90000"/>
        </a:lnSpc>
        <a:spcBef>
          <a:spcPct val="20000"/>
        </a:spcBef>
        <a:spcAft>
          <a:spcPts val="0"/>
        </a:spcAft>
        <a:buClrTx/>
        <a:buSzPct val="90000"/>
        <a:buFont typeface="Wingdings" pitchFamily="2" charset="2"/>
        <a:buChar char=""/>
        <a:tabLst/>
        <a:defRPr sz="2417" kern="1200" spc="0" baseline="0">
          <a:gradFill>
            <a:gsLst>
              <a:gs pos="1250">
                <a:schemeClr val="tx1"/>
              </a:gs>
              <a:gs pos="100000">
                <a:schemeClr val="tx1"/>
              </a:gs>
            </a:gsLst>
            <a:lin ang="5400000" scaled="0"/>
          </a:gradFill>
          <a:latin typeface="+mn-lt"/>
          <a:ea typeface="+mn-ea"/>
          <a:cs typeface="+mn-cs"/>
        </a:defRPr>
      </a:lvl2pPr>
      <a:lvl3pPr marL="798588" marR="0" indent="-225446" algn="l" defTabSz="914448" rtl="0" eaLnBrk="1" fontAlgn="auto" latinLnBrk="0" hangingPunct="1">
        <a:lnSpc>
          <a:spcPct val="90000"/>
        </a:lnSpc>
        <a:spcBef>
          <a:spcPct val="20000"/>
        </a:spcBef>
        <a:spcAft>
          <a:spcPts val="0"/>
        </a:spcAft>
        <a:buClrTx/>
        <a:buSzPct val="90000"/>
        <a:buFont typeface="Wingdings" pitchFamily="2" charset="2"/>
        <a:buChar char=""/>
        <a:tabLst>
          <a:tab pos="798588" algn="l"/>
        </a:tabLst>
        <a:defRPr sz="2417" kern="1200" spc="0" baseline="0">
          <a:gradFill>
            <a:gsLst>
              <a:gs pos="1250">
                <a:schemeClr val="tx1"/>
              </a:gs>
              <a:gs pos="100000">
                <a:schemeClr val="tx1"/>
              </a:gs>
            </a:gsLst>
            <a:lin ang="5400000" scaled="0"/>
          </a:gradFill>
          <a:latin typeface="+mn-lt"/>
          <a:ea typeface="+mn-ea"/>
          <a:cs typeface="+mn-cs"/>
        </a:defRPr>
      </a:lvl3pPr>
      <a:lvl4pPr marL="1030384" marR="0" indent="-231796" algn="l" defTabSz="914448"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830" marR="0" indent="-225446" algn="l" defTabSz="914448" rtl="0" eaLnBrk="1" fontAlgn="auto" latinLnBrk="0" hangingPunct="1">
        <a:lnSpc>
          <a:spcPct val="90000"/>
        </a:lnSpc>
        <a:spcBef>
          <a:spcPct val="20000"/>
        </a:spcBef>
        <a:spcAft>
          <a:spcPts val="0"/>
        </a:spcAft>
        <a:buClrTx/>
        <a:buSzPct val="90000"/>
        <a:buFont typeface="Wingdings" pitchFamily="2" charset="2"/>
        <a:buChar char=""/>
        <a:tabLst>
          <a:tab pos="1255830" algn="l"/>
        </a:tabLst>
        <a:defRPr sz="2000" kern="1200" spc="0" baseline="0">
          <a:gradFill>
            <a:gsLst>
              <a:gs pos="1250">
                <a:schemeClr val="tx1"/>
              </a:gs>
              <a:gs pos="100000">
                <a:schemeClr val="tx1"/>
              </a:gs>
            </a:gsLst>
            <a:lin ang="5400000" scaled="0"/>
          </a:gradFill>
          <a:latin typeface="+mn-lt"/>
          <a:ea typeface="+mn-ea"/>
          <a:cs typeface="+mn-cs"/>
        </a:defRPr>
      </a:lvl5pPr>
      <a:lvl6pPr marL="2514734" indent="-228613" algn="l" defTabSz="9144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59" indent="-228613" algn="l" defTabSz="9144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83" indent="-228613" algn="l" defTabSz="9144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407" indent="-228613" algn="l" defTabSz="91444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8" rtl="0" eaLnBrk="1" latinLnBrk="0" hangingPunct="1">
        <a:defRPr sz="1833" kern="1200">
          <a:solidFill>
            <a:schemeClr val="tx1"/>
          </a:solidFill>
          <a:latin typeface="+mn-lt"/>
          <a:ea typeface="+mn-ea"/>
          <a:cs typeface="+mn-cs"/>
        </a:defRPr>
      </a:lvl1pPr>
      <a:lvl2pPr marL="457224" algn="l" defTabSz="914448" rtl="0" eaLnBrk="1" latinLnBrk="0" hangingPunct="1">
        <a:defRPr sz="1833" kern="1200">
          <a:solidFill>
            <a:schemeClr val="tx1"/>
          </a:solidFill>
          <a:latin typeface="+mn-lt"/>
          <a:ea typeface="+mn-ea"/>
          <a:cs typeface="+mn-cs"/>
        </a:defRPr>
      </a:lvl2pPr>
      <a:lvl3pPr marL="914448" algn="l" defTabSz="914448" rtl="0" eaLnBrk="1" latinLnBrk="0" hangingPunct="1">
        <a:defRPr sz="1833" kern="1200">
          <a:solidFill>
            <a:schemeClr val="tx1"/>
          </a:solidFill>
          <a:latin typeface="+mn-lt"/>
          <a:ea typeface="+mn-ea"/>
          <a:cs typeface="+mn-cs"/>
        </a:defRPr>
      </a:lvl3pPr>
      <a:lvl4pPr marL="1371673" algn="l" defTabSz="914448" rtl="0" eaLnBrk="1" latinLnBrk="0" hangingPunct="1">
        <a:defRPr sz="1833" kern="1200">
          <a:solidFill>
            <a:schemeClr val="tx1"/>
          </a:solidFill>
          <a:latin typeface="+mn-lt"/>
          <a:ea typeface="+mn-ea"/>
          <a:cs typeface="+mn-cs"/>
        </a:defRPr>
      </a:lvl4pPr>
      <a:lvl5pPr marL="1828898" algn="l" defTabSz="914448" rtl="0" eaLnBrk="1" latinLnBrk="0" hangingPunct="1">
        <a:defRPr sz="1833" kern="1200">
          <a:solidFill>
            <a:schemeClr val="tx1"/>
          </a:solidFill>
          <a:latin typeface="+mn-lt"/>
          <a:ea typeface="+mn-ea"/>
          <a:cs typeface="+mn-cs"/>
        </a:defRPr>
      </a:lvl5pPr>
      <a:lvl6pPr marL="2286122" algn="l" defTabSz="914448" rtl="0" eaLnBrk="1" latinLnBrk="0" hangingPunct="1">
        <a:defRPr sz="1833" kern="1200">
          <a:solidFill>
            <a:schemeClr val="tx1"/>
          </a:solidFill>
          <a:latin typeface="+mn-lt"/>
          <a:ea typeface="+mn-ea"/>
          <a:cs typeface="+mn-cs"/>
        </a:defRPr>
      </a:lvl6pPr>
      <a:lvl7pPr marL="2743346" algn="l" defTabSz="914448" rtl="0" eaLnBrk="1" latinLnBrk="0" hangingPunct="1">
        <a:defRPr sz="1833" kern="1200">
          <a:solidFill>
            <a:schemeClr val="tx1"/>
          </a:solidFill>
          <a:latin typeface="+mn-lt"/>
          <a:ea typeface="+mn-ea"/>
          <a:cs typeface="+mn-cs"/>
        </a:defRPr>
      </a:lvl7pPr>
      <a:lvl8pPr marL="3200570" algn="l" defTabSz="914448" rtl="0" eaLnBrk="1" latinLnBrk="0" hangingPunct="1">
        <a:defRPr sz="1833" kern="1200">
          <a:solidFill>
            <a:schemeClr val="tx1"/>
          </a:solidFill>
          <a:latin typeface="+mn-lt"/>
          <a:ea typeface="+mn-ea"/>
          <a:cs typeface="+mn-cs"/>
        </a:defRPr>
      </a:lvl8pPr>
      <a:lvl9pPr marL="3657795" algn="l" defTabSz="914448" rtl="0" eaLnBrk="1" latinLnBrk="0" hangingPunct="1">
        <a:defRPr sz="18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111794"/>
            <a:ext cx="11655078" cy="89966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69239" y="1287859"/>
            <a:ext cx="11653523" cy="5099730"/>
          </a:xfrm>
          <a:prstGeom prst="rect">
            <a:avLst/>
          </a:prstGeom>
        </p:spPr>
        <p:txBody>
          <a:bodyPr vert="horz" wrap="square" lIns="91440" tIns="91440" rIns="91440" bIns="9144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66440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716" r:id="rId5"/>
    <p:sldLayoutId id="2147483717" r:id="rId6"/>
  </p:sldLayoutIdLst>
  <p:transition>
    <p:fade/>
  </p:transition>
  <p:timing>
    <p:tnLst>
      <p:par>
        <p:cTn id="1" dur="indefinite" restart="never" nodeType="tmRoot"/>
      </p:par>
    </p:tnLst>
  </p:timing>
  <p:txStyles>
    <p:titleStyle>
      <a:lvl1pPr algn="l" defTabSz="913505" rtl="0" fontAlgn="base">
        <a:lnSpc>
          <a:spcPct val="90000"/>
        </a:lnSpc>
        <a:spcBef>
          <a:spcPct val="0"/>
        </a:spcBef>
        <a:spcAft>
          <a:spcPct val="0"/>
        </a:spcAft>
        <a:defRPr lang="en-US" sz="4705" kern="1200" spc="-100" dirty="0">
          <a:ln w="3175">
            <a:noFill/>
          </a:ln>
          <a:gradFill>
            <a:gsLst>
              <a:gs pos="1250">
                <a:schemeClr val="tx1"/>
              </a:gs>
              <a:gs pos="100000">
                <a:schemeClr val="tx1"/>
              </a:gs>
            </a:gsLst>
            <a:lin ang="5400000" scaled="0"/>
          </a:gradFill>
          <a:latin typeface="+mj-lt"/>
          <a:ea typeface="MS PGothic" panose="020B0600070205080204" pitchFamily="34" charset="-128"/>
          <a:cs typeface="Segoe UI" pitchFamily="34" charset="0"/>
        </a:defRPr>
      </a:lvl1pPr>
      <a:lvl2pPr algn="l" defTabSz="913505" rtl="0" fontAlgn="base">
        <a:lnSpc>
          <a:spcPct val="90000"/>
        </a:lnSpc>
        <a:spcBef>
          <a:spcPct val="0"/>
        </a:spcBef>
        <a:spcAft>
          <a:spcPct val="0"/>
        </a:spcAft>
        <a:defRPr sz="5294">
          <a:solidFill>
            <a:schemeClr val="tx1"/>
          </a:solidFill>
          <a:latin typeface="Segoe UI Light" panose="020B0502040204020203" pitchFamily="34" charset="0"/>
          <a:ea typeface="MS PGothic" panose="020B0600070205080204" pitchFamily="34" charset="-128"/>
        </a:defRPr>
      </a:lvl2pPr>
      <a:lvl3pPr algn="l" defTabSz="913505" rtl="0" fontAlgn="base">
        <a:lnSpc>
          <a:spcPct val="90000"/>
        </a:lnSpc>
        <a:spcBef>
          <a:spcPct val="0"/>
        </a:spcBef>
        <a:spcAft>
          <a:spcPct val="0"/>
        </a:spcAft>
        <a:defRPr sz="5294">
          <a:solidFill>
            <a:schemeClr val="tx1"/>
          </a:solidFill>
          <a:latin typeface="Segoe UI Light" panose="020B0502040204020203" pitchFamily="34" charset="0"/>
          <a:ea typeface="MS PGothic" panose="020B0600070205080204" pitchFamily="34" charset="-128"/>
        </a:defRPr>
      </a:lvl3pPr>
      <a:lvl4pPr algn="l" defTabSz="913505" rtl="0" fontAlgn="base">
        <a:lnSpc>
          <a:spcPct val="90000"/>
        </a:lnSpc>
        <a:spcBef>
          <a:spcPct val="0"/>
        </a:spcBef>
        <a:spcAft>
          <a:spcPct val="0"/>
        </a:spcAft>
        <a:defRPr sz="5294">
          <a:solidFill>
            <a:schemeClr val="tx1"/>
          </a:solidFill>
          <a:latin typeface="Segoe UI Light" panose="020B0502040204020203" pitchFamily="34" charset="0"/>
          <a:ea typeface="MS PGothic" panose="020B0600070205080204" pitchFamily="34" charset="-128"/>
        </a:defRPr>
      </a:lvl4pPr>
      <a:lvl5pPr algn="l" defTabSz="913505" rtl="0" fontAlgn="base">
        <a:lnSpc>
          <a:spcPct val="90000"/>
        </a:lnSpc>
        <a:spcBef>
          <a:spcPct val="0"/>
        </a:spcBef>
        <a:spcAft>
          <a:spcPct val="0"/>
        </a:spcAft>
        <a:defRPr sz="5294">
          <a:solidFill>
            <a:schemeClr val="tx1"/>
          </a:solidFill>
          <a:latin typeface="Segoe UI Light" panose="020B0502040204020203" pitchFamily="34" charset="0"/>
          <a:ea typeface="MS PGothic" panose="020B0600070205080204" pitchFamily="34" charset="-128"/>
        </a:defRPr>
      </a:lvl5pPr>
      <a:lvl6pPr marL="448193" algn="l" defTabSz="913505" rtl="0" fontAlgn="base">
        <a:lnSpc>
          <a:spcPct val="90000"/>
        </a:lnSpc>
        <a:spcBef>
          <a:spcPct val="0"/>
        </a:spcBef>
        <a:spcAft>
          <a:spcPct val="0"/>
        </a:spcAft>
        <a:defRPr sz="5294">
          <a:solidFill>
            <a:schemeClr val="tx1"/>
          </a:solidFill>
          <a:latin typeface="Segoe UI Light" panose="020B0502040204020203" pitchFamily="34" charset="0"/>
          <a:ea typeface="MS PGothic" panose="020B0600070205080204" pitchFamily="34" charset="-128"/>
        </a:defRPr>
      </a:lvl6pPr>
      <a:lvl7pPr marL="896386" algn="l" defTabSz="913505" rtl="0" fontAlgn="base">
        <a:lnSpc>
          <a:spcPct val="90000"/>
        </a:lnSpc>
        <a:spcBef>
          <a:spcPct val="0"/>
        </a:spcBef>
        <a:spcAft>
          <a:spcPct val="0"/>
        </a:spcAft>
        <a:defRPr sz="5294">
          <a:solidFill>
            <a:schemeClr val="tx1"/>
          </a:solidFill>
          <a:latin typeface="Segoe UI Light" panose="020B0502040204020203" pitchFamily="34" charset="0"/>
          <a:ea typeface="MS PGothic" panose="020B0600070205080204" pitchFamily="34" charset="-128"/>
        </a:defRPr>
      </a:lvl7pPr>
      <a:lvl8pPr marL="1344579" algn="l" defTabSz="913505" rtl="0" fontAlgn="base">
        <a:lnSpc>
          <a:spcPct val="90000"/>
        </a:lnSpc>
        <a:spcBef>
          <a:spcPct val="0"/>
        </a:spcBef>
        <a:spcAft>
          <a:spcPct val="0"/>
        </a:spcAft>
        <a:defRPr sz="5294">
          <a:solidFill>
            <a:schemeClr val="tx1"/>
          </a:solidFill>
          <a:latin typeface="Segoe UI Light" panose="020B0502040204020203" pitchFamily="34" charset="0"/>
          <a:ea typeface="MS PGothic" panose="020B0600070205080204" pitchFamily="34" charset="-128"/>
        </a:defRPr>
      </a:lvl8pPr>
      <a:lvl9pPr marL="1792773" algn="l" defTabSz="913505" rtl="0" fontAlgn="base">
        <a:lnSpc>
          <a:spcPct val="90000"/>
        </a:lnSpc>
        <a:spcBef>
          <a:spcPct val="0"/>
        </a:spcBef>
        <a:spcAft>
          <a:spcPct val="0"/>
        </a:spcAft>
        <a:defRPr sz="5294">
          <a:solidFill>
            <a:schemeClr val="tx1"/>
          </a:solidFill>
          <a:latin typeface="Segoe UI Light" panose="020B0502040204020203" pitchFamily="34" charset="0"/>
          <a:ea typeface="MS PGothic" panose="020B0600070205080204" pitchFamily="34" charset="-128"/>
        </a:defRPr>
      </a:lvl9pPr>
    </p:titleStyle>
    <p:bodyStyle>
      <a:lvl1pPr marL="336145" indent="-336145" algn="l" defTabSz="913505" rtl="0" fontAlgn="base">
        <a:lnSpc>
          <a:spcPct val="100000"/>
        </a:lnSpc>
        <a:spcBef>
          <a:spcPts val="1176"/>
        </a:spcBef>
        <a:spcAft>
          <a:spcPct val="0"/>
        </a:spcAft>
        <a:buSzPct val="90000"/>
        <a:buFont typeface="Arial" panose="020B0604020202020204" pitchFamily="34" charset="0"/>
        <a:buChar char="•"/>
        <a:defRPr sz="3529" b="1" kern="1200">
          <a:gradFill>
            <a:gsLst>
              <a:gs pos="1250">
                <a:schemeClr val="tx1"/>
              </a:gs>
              <a:gs pos="100000">
                <a:schemeClr val="tx1"/>
              </a:gs>
            </a:gsLst>
            <a:lin ang="5400000" scaled="0"/>
          </a:gradFill>
          <a:latin typeface="+mj-lt"/>
          <a:ea typeface="MS PGothic" panose="020B0600070205080204" pitchFamily="34" charset="-128"/>
          <a:cs typeface="+mn-cs"/>
        </a:defRPr>
      </a:lvl1pPr>
      <a:lvl2pPr marL="572691" indent="-236546" algn="l" defTabSz="913505" rtl="0" fontAlgn="base">
        <a:lnSpc>
          <a:spcPct val="100000"/>
        </a:lnSpc>
        <a:spcBef>
          <a:spcPts val="294"/>
        </a:spcBef>
        <a:spcAft>
          <a:spcPts val="294"/>
        </a:spcAft>
        <a:buSzPct val="90000"/>
        <a:buFont typeface="Segoe UI Semilight" panose="020B0402040204020203" pitchFamily="34" charset="0"/>
        <a:buChar char="−"/>
        <a:defRPr sz="2745" kern="1200">
          <a:gradFill>
            <a:gsLst>
              <a:gs pos="1250">
                <a:schemeClr val="tx1"/>
              </a:gs>
              <a:gs pos="100000">
                <a:schemeClr val="tx1"/>
              </a:gs>
            </a:gsLst>
            <a:lin ang="5400000" scaled="0"/>
          </a:gradFill>
          <a:latin typeface="+mj-lt"/>
          <a:ea typeface="MS PGothic" panose="020B0600070205080204" pitchFamily="34" charset="-128"/>
          <a:cs typeface="+mn-cs"/>
        </a:defRPr>
      </a:lvl2pPr>
      <a:lvl3pPr marL="784338" indent="-224097" algn="l" defTabSz="913505" rtl="0" fontAlgn="base">
        <a:lnSpc>
          <a:spcPct val="100000"/>
        </a:lnSpc>
        <a:spcBef>
          <a:spcPts val="196"/>
        </a:spcBef>
        <a:spcAft>
          <a:spcPts val="196"/>
        </a:spcAft>
        <a:buSzPct val="90000"/>
        <a:buFont typeface="Arial" panose="020B0604020202020204" pitchFamily="34" charset="0"/>
        <a:buChar char="•"/>
        <a:defRPr sz="1765" kern="1200">
          <a:gradFill>
            <a:gsLst>
              <a:gs pos="1250">
                <a:schemeClr val="tx1"/>
              </a:gs>
              <a:gs pos="100000">
                <a:schemeClr val="tx1"/>
              </a:gs>
            </a:gsLst>
            <a:lin ang="5400000" scaled="0"/>
          </a:gradFill>
          <a:latin typeface="+mn-lt"/>
          <a:ea typeface="MS PGothic" panose="020B0600070205080204" pitchFamily="34" charset="-128"/>
          <a:cs typeface="+mn-cs"/>
        </a:defRPr>
      </a:lvl3pPr>
      <a:lvl4pPr marL="1008435" indent="-224097" algn="l" defTabSz="913505" rtl="0" fontAlgn="base">
        <a:lnSpc>
          <a:spcPct val="90000"/>
        </a:lnSpc>
        <a:spcBef>
          <a:spcPct val="20000"/>
        </a:spcBef>
        <a:spcAft>
          <a:spcPct val="0"/>
        </a:spcAft>
        <a:buSzPct val="90000"/>
        <a:buFont typeface="Arial" panose="020B0604020202020204" pitchFamily="34" charset="0"/>
        <a:buChar char="•"/>
        <a:defRPr sz="1568" kern="1200">
          <a:gradFill>
            <a:gsLst>
              <a:gs pos="1250">
                <a:schemeClr val="tx1"/>
              </a:gs>
              <a:gs pos="100000">
                <a:schemeClr val="tx1"/>
              </a:gs>
            </a:gsLst>
            <a:lin ang="5400000" scaled="0"/>
          </a:gradFill>
          <a:latin typeface="+mn-lt"/>
          <a:ea typeface="MS PGothic" panose="020B0600070205080204" pitchFamily="34" charset="-128"/>
          <a:cs typeface="+mn-cs"/>
        </a:defRPr>
      </a:lvl4pPr>
      <a:lvl5pPr marL="1232531" indent="-224097" algn="l" defTabSz="913505" rtl="0" fontAlgn="base">
        <a:lnSpc>
          <a:spcPct val="90000"/>
        </a:lnSpc>
        <a:spcBef>
          <a:spcPct val="20000"/>
        </a:spcBef>
        <a:spcAft>
          <a:spcPct val="0"/>
        </a:spcAft>
        <a:buSzPct val="90000"/>
        <a:buFont typeface="Arial" panose="020B0604020202020204" pitchFamily="34" charset="0"/>
        <a:buChar char="•"/>
        <a:defRPr sz="1568" kern="1200">
          <a:gradFill>
            <a:gsLst>
              <a:gs pos="1250">
                <a:schemeClr val="tx1"/>
              </a:gs>
              <a:gs pos="100000">
                <a:schemeClr val="tx1"/>
              </a:gs>
            </a:gsLst>
            <a:lin ang="5400000" scaled="0"/>
          </a:gradFill>
          <a:latin typeface="+mn-lt"/>
          <a:ea typeface="MS PGothic" panose="020B0600070205080204" pitchFamily="34" charset="-128"/>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9" y="228600"/>
            <a:ext cx="11151918" cy="757131"/>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20836" y="1447802"/>
            <a:ext cx="11155093" cy="205594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871269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Lst>
  <p:transition>
    <p:fade/>
  </p:transition>
  <p:timing>
    <p:tnLst>
      <p:par>
        <p:cTn id="1" dur="indefinite" restart="never" nodeType="tmRoot"/>
      </p:par>
    </p:tnLst>
  </p:timing>
  <p:hf hdr="0" dt="0"/>
  <p:txStyles>
    <p:titleStyle>
      <a:lvl1pPr algn="l" defTabSz="914448" rtl="0" eaLnBrk="1" latinLnBrk="0" hangingPunct="1">
        <a:lnSpc>
          <a:spcPct val="90000"/>
        </a:lnSpc>
        <a:spcBef>
          <a:spcPct val="0"/>
        </a:spcBef>
        <a:buNone/>
        <a:defRPr lang="en-US" sz="55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57" marR="0" indent="-339757" algn="l" defTabSz="914448" rtl="0" eaLnBrk="1" fontAlgn="auto" latinLnBrk="0" hangingPunct="1">
        <a:lnSpc>
          <a:spcPct val="90000"/>
        </a:lnSpc>
        <a:spcBef>
          <a:spcPct val="20000"/>
        </a:spcBef>
        <a:spcAft>
          <a:spcPts val="0"/>
        </a:spcAft>
        <a:buClrTx/>
        <a:buSzPct val="90000"/>
        <a:buFont typeface="Arial" pitchFamily="34" charset="0"/>
        <a:buChar char="•"/>
        <a:tabLst/>
        <a:defRPr sz="3583" kern="1200" spc="-71" baseline="0">
          <a:gradFill>
            <a:gsLst>
              <a:gs pos="1250">
                <a:schemeClr val="tx1"/>
              </a:gs>
              <a:gs pos="100000">
                <a:schemeClr val="tx1"/>
              </a:gs>
            </a:gsLst>
            <a:lin ang="5400000" scaled="0"/>
          </a:gradFill>
          <a:latin typeface="+mj-lt"/>
          <a:ea typeface="+mn-ea"/>
          <a:cs typeface="+mn-cs"/>
        </a:defRPr>
      </a:lvl1pPr>
      <a:lvl2pPr marL="573141" marR="0" indent="-233386" algn="l" defTabSz="914448" rtl="0" eaLnBrk="1" fontAlgn="auto" latinLnBrk="0" hangingPunct="1">
        <a:lnSpc>
          <a:spcPct val="90000"/>
        </a:lnSpc>
        <a:spcBef>
          <a:spcPct val="20000"/>
        </a:spcBef>
        <a:spcAft>
          <a:spcPts val="0"/>
        </a:spcAft>
        <a:buClrTx/>
        <a:buSzPct val="90000"/>
        <a:buFont typeface="Wingdings" pitchFamily="2" charset="2"/>
        <a:buChar char=""/>
        <a:tabLst/>
        <a:defRPr sz="2417" kern="1200" spc="0" baseline="0">
          <a:gradFill>
            <a:gsLst>
              <a:gs pos="1250">
                <a:schemeClr val="tx1"/>
              </a:gs>
              <a:gs pos="100000">
                <a:schemeClr val="tx1"/>
              </a:gs>
            </a:gsLst>
            <a:lin ang="5400000" scaled="0"/>
          </a:gradFill>
          <a:latin typeface="+mn-lt"/>
          <a:ea typeface="+mn-ea"/>
          <a:cs typeface="+mn-cs"/>
        </a:defRPr>
      </a:lvl2pPr>
      <a:lvl3pPr marL="798588" marR="0" indent="-225446" algn="l" defTabSz="914448" rtl="0" eaLnBrk="1" fontAlgn="auto" latinLnBrk="0" hangingPunct="1">
        <a:lnSpc>
          <a:spcPct val="90000"/>
        </a:lnSpc>
        <a:spcBef>
          <a:spcPct val="20000"/>
        </a:spcBef>
        <a:spcAft>
          <a:spcPts val="0"/>
        </a:spcAft>
        <a:buClrTx/>
        <a:buSzPct val="90000"/>
        <a:buFont typeface="Wingdings" pitchFamily="2" charset="2"/>
        <a:buChar char=""/>
        <a:tabLst>
          <a:tab pos="798588" algn="l"/>
        </a:tabLst>
        <a:defRPr sz="2417" kern="1200" spc="0" baseline="0">
          <a:gradFill>
            <a:gsLst>
              <a:gs pos="1250">
                <a:schemeClr val="tx1"/>
              </a:gs>
              <a:gs pos="100000">
                <a:schemeClr val="tx1"/>
              </a:gs>
            </a:gsLst>
            <a:lin ang="5400000" scaled="0"/>
          </a:gradFill>
          <a:latin typeface="+mn-lt"/>
          <a:ea typeface="+mn-ea"/>
          <a:cs typeface="+mn-cs"/>
        </a:defRPr>
      </a:lvl3pPr>
      <a:lvl4pPr marL="1030384" marR="0" indent="-231796" algn="l" defTabSz="914448"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830" marR="0" indent="-225446" algn="l" defTabSz="914448" rtl="0" eaLnBrk="1" fontAlgn="auto" latinLnBrk="0" hangingPunct="1">
        <a:lnSpc>
          <a:spcPct val="90000"/>
        </a:lnSpc>
        <a:spcBef>
          <a:spcPct val="20000"/>
        </a:spcBef>
        <a:spcAft>
          <a:spcPts val="0"/>
        </a:spcAft>
        <a:buClrTx/>
        <a:buSzPct val="90000"/>
        <a:buFont typeface="Wingdings" pitchFamily="2" charset="2"/>
        <a:buChar char=""/>
        <a:tabLst>
          <a:tab pos="1255830" algn="l"/>
        </a:tabLst>
        <a:defRPr sz="2000" kern="1200" spc="0" baseline="0">
          <a:gradFill>
            <a:gsLst>
              <a:gs pos="1250">
                <a:schemeClr val="tx1"/>
              </a:gs>
              <a:gs pos="100000">
                <a:schemeClr val="tx1"/>
              </a:gs>
            </a:gsLst>
            <a:lin ang="5400000" scaled="0"/>
          </a:gradFill>
          <a:latin typeface="+mn-lt"/>
          <a:ea typeface="+mn-ea"/>
          <a:cs typeface="+mn-cs"/>
        </a:defRPr>
      </a:lvl5pPr>
      <a:lvl6pPr marL="2514734" indent="-228613" algn="l" defTabSz="9144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59" indent="-228613" algn="l" defTabSz="9144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83" indent="-228613" algn="l" defTabSz="9144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407" indent="-228613" algn="l" defTabSz="91444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8" rtl="0" eaLnBrk="1" latinLnBrk="0" hangingPunct="1">
        <a:defRPr sz="1833" kern="1200">
          <a:solidFill>
            <a:schemeClr val="tx1"/>
          </a:solidFill>
          <a:latin typeface="+mn-lt"/>
          <a:ea typeface="+mn-ea"/>
          <a:cs typeface="+mn-cs"/>
        </a:defRPr>
      </a:lvl1pPr>
      <a:lvl2pPr marL="457224" algn="l" defTabSz="914448" rtl="0" eaLnBrk="1" latinLnBrk="0" hangingPunct="1">
        <a:defRPr sz="1833" kern="1200">
          <a:solidFill>
            <a:schemeClr val="tx1"/>
          </a:solidFill>
          <a:latin typeface="+mn-lt"/>
          <a:ea typeface="+mn-ea"/>
          <a:cs typeface="+mn-cs"/>
        </a:defRPr>
      </a:lvl2pPr>
      <a:lvl3pPr marL="914448" algn="l" defTabSz="914448" rtl="0" eaLnBrk="1" latinLnBrk="0" hangingPunct="1">
        <a:defRPr sz="1833" kern="1200">
          <a:solidFill>
            <a:schemeClr val="tx1"/>
          </a:solidFill>
          <a:latin typeface="+mn-lt"/>
          <a:ea typeface="+mn-ea"/>
          <a:cs typeface="+mn-cs"/>
        </a:defRPr>
      </a:lvl3pPr>
      <a:lvl4pPr marL="1371673" algn="l" defTabSz="914448" rtl="0" eaLnBrk="1" latinLnBrk="0" hangingPunct="1">
        <a:defRPr sz="1833" kern="1200">
          <a:solidFill>
            <a:schemeClr val="tx1"/>
          </a:solidFill>
          <a:latin typeface="+mn-lt"/>
          <a:ea typeface="+mn-ea"/>
          <a:cs typeface="+mn-cs"/>
        </a:defRPr>
      </a:lvl4pPr>
      <a:lvl5pPr marL="1828898" algn="l" defTabSz="914448" rtl="0" eaLnBrk="1" latinLnBrk="0" hangingPunct="1">
        <a:defRPr sz="1833" kern="1200">
          <a:solidFill>
            <a:schemeClr val="tx1"/>
          </a:solidFill>
          <a:latin typeface="+mn-lt"/>
          <a:ea typeface="+mn-ea"/>
          <a:cs typeface="+mn-cs"/>
        </a:defRPr>
      </a:lvl5pPr>
      <a:lvl6pPr marL="2286122" algn="l" defTabSz="914448" rtl="0" eaLnBrk="1" latinLnBrk="0" hangingPunct="1">
        <a:defRPr sz="1833" kern="1200">
          <a:solidFill>
            <a:schemeClr val="tx1"/>
          </a:solidFill>
          <a:latin typeface="+mn-lt"/>
          <a:ea typeface="+mn-ea"/>
          <a:cs typeface="+mn-cs"/>
        </a:defRPr>
      </a:lvl6pPr>
      <a:lvl7pPr marL="2743346" algn="l" defTabSz="914448" rtl="0" eaLnBrk="1" latinLnBrk="0" hangingPunct="1">
        <a:defRPr sz="1833" kern="1200">
          <a:solidFill>
            <a:schemeClr val="tx1"/>
          </a:solidFill>
          <a:latin typeface="+mn-lt"/>
          <a:ea typeface="+mn-ea"/>
          <a:cs typeface="+mn-cs"/>
        </a:defRPr>
      </a:lvl7pPr>
      <a:lvl8pPr marL="3200570" algn="l" defTabSz="914448" rtl="0" eaLnBrk="1" latinLnBrk="0" hangingPunct="1">
        <a:defRPr sz="1833" kern="1200">
          <a:solidFill>
            <a:schemeClr val="tx1"/>
          </a:solidFill>
          <a:latin typeface="+mn-lt"/>
          <a:ea typeface="+mn-ea"/>
          <a:cs typeface="+mn-cs"/>
        </a:defRPr>
      </a:lvl8pPr>
      <a:lvl9pPr marL="3657795" algn="l" defTabSz="914448" rtl="0" eaLnBrk="1" latinLnBrk="0" hangingPunct="1">
        <a:defRPr sz="18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www.vmware.com/pdf/vsphere5/r51/vsphere-51-configuration-maximums.pdf"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www.vmware.com/products/vsphere-hypervisor/faq.html" TargetMode="External"/><Relationship Id="rId4" Type="http://schemas.openxmlformats.org/officeDocument/2006/relationships/hyperlink" Target="https://www.vmware.com/files/pdf/techpaper/Whats-New-VMware-vSphere-51-Platform-Technical-Whitepaper.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2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microsoft.com/learning/en/us/private-cloud-certification.aspx"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aka.ms/ClassLocator" TargetMode="External"/><Relationship Id="rId7" Type="http://schemas.openxmlformats.org/officeDocument/2006/relationships/hyperlink" Target="http://aka.ms/MCSE-PrivCloud" TargetMode="External"/><Relationship Id="rId2" Type="http://schemas.openxmlformats.org/officeDocument/2006/relationships/hyperlink" Target="http://aka.ms/CPLS" TargetMode="External"/><Relationship Id="rId1" Type="http://schemas.openxmlformats.org/officeDocument/2006/relationships/slideLayout" Target="../slideLayouts/slideLayout24.xml"/><Relationship Id="rId6" Type="http://schemas.openxmlformats.org/officeDocument/2006/relationships/hyperlink" Target="http://aka.ms/WinServCert" TargetMode="External"/><Relationship Id="rId5" Type="http://schemas.openxmlformats.org/officeDocument/2006/relationships/hyperlink" Target="http://aka.ms/MOC-Virt" TargetMode="External"/><Relationship Id="rId4" Type="http://schemas.openxmlformats.org/officeDocument/2006/relationships/hyperlink" Target="http://aka.ms/MOCWinSer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aka.ms/MVA-Voucher" TargetMode="Externa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Microsoft Virtualization </a:t>
            </a:r>
            <a:br>
              <a:rPr lang="en-US" dirty="0" smtClean="0"/>
            </a:br>
            <a:r>
              <a:rPr lang="en-US" dirty="0" smtClean="0"/>
              <a:t>for VMware Professionals Jump Start</a:t>
            </a:r>
            <a:endParaRPr lang="en-US" dirty="0"/>
          </a:p>
        </p:txBody>
      </p:sp>
      <p:sp>
        <p:nvSpPr>
          <p:cNvPr id="3" name="Text Placeholder 2"/>
          <p:cNvSpPr>
            <a:spLocks noGrp="1"/>
          </p:cNvSpPr>
          <p:nvPr>
            <p:ph type="body" sz="quarter" idx="12"/>
          </p:nvPr>
        </p:nvSpPr>
        <p:spPr/>
        <p:txBody>
          <a:bodyPr/>
          <a:lstStyle/>
          <a:p>
            <a:pPr>
              <a:tabLst>
                <a:tab pos="3148013" algn="l"/>
              </a:tabLst>
            </a:pPr>
            <a:r>
              <a:rPr lang="en-US" dirty="0" smtClean="0"/>
              <a:t>Symon Perriman	Matt McSpirit</a:t>
            </a:r>
          </a:p>
          <a:p>
            <a:pPr>
              <a:tabLst>
                <a:tab pos="3148013" algn="l"/>
              </a:tabLst>
            </a:pPr>
            <a:r>
              <a:rPr lang="en-US" dirty="0" smtClean="0"/>
              <a:t>Technical Evangelist	Technical Product Manager </a:t>
            </a:r>
            <a:endParaRPr lang="en-US" dirty="0"/>
          </a:p>
        </p:txBody>
      </p:sp>
      <p:pic>
        <p:nvPicPr>
          <p:cNvPr id="15363" name="Picture 11" descr="WinServer12_Blk_D_rgb.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642" y="5487682"/>
            <a:ext cx="2953844" cy="33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2" descr="WIndows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606" y="5490794"/>
            <a:ext cx="1708810" cy="3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3" descr="azu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0535" y="5487682"/>
            <a:ext cx="2287751" cy="33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cstate="screen">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9400406" y="5355770"/>
            <a:ext cx="2619980" cy="466514"/>
          </a:xfrm>
          <a:prstGeom prst="rect">
            <a:avLst/>
          </a:prstGeom>
        </p:spPr>
      </p:pic>
    </p:spTree>
    <p:extLst>
      <p:ext uri="{BB962C8B-B14F-4D97-AF65-F5344CB8AC3E}">
        <p14:creationId xmlns:p14="http://schemas.microsoft.com/office/powerpoint/2010/main" val="394817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5000" dirty="0" smtClean="0"/>
              <a:t>Hyper-V</a:t>
            </a:r>
            <a:endParaRPr lang="en-US" sz="5000" dirty="0"/>
          </a:p>
        </p:txBody>
      </p:sp>
    </p:spTree>
    <p:extLst>
      <p:ext uri="{BB962C8B-B14F-4D97-AF65-F5344CB8AC3E}">
        <p14:creationId xmlns:p14="http://schemas.microsoft.com/office/powerpoint/2010/main" val="589232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172515" y="4689353"/>
            <a:ext cx="1102461" cy="0"/>
          </a:xfrm>
          <a:prstGeom prst="line">
            <a:avLst/>
          </a:prstGeom>
          <a:ln w="76200">
            <a:solidFill>
              <a:schemeClr val="tx1">
                <a:lumMod val="20000"/>
                <a:lumOff val="8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Before Windows Server 2012 Hyper-V</a:t>
            </a:r>
            <a:endParaRPr lang="en-US" dirty="0"/>
          </a:p>
        </p:txBody>
      </p:sp>
      <p:grpSp>
        <p:nvGrpSpPr>
          <p:cNvPr id="11" name="Group 10"/>
          <p:cNvGrpSpPr/>
          <p:nvPr/>
        </p:nvGrpSpPr>
        <p:grpSpPr>
          <a:xfrm>
            <a:off x="962096" y="4280166"/>
            <a:ext cx="1643063" cy="1271952"/>
            <a:chOff x="882145" y="4805464"/>
            <a:chExt cx="1971675" cy="1526342"/>
          </a:xfrm>
        </p:grpSpPr>
        <p:sp>
          <p:nvSpPr>
            <p:cNvPr id="4" name="Oval 3"/>
            <p:cNvSpPr/>
            <p:nvPr/>
          </p:nvSpPr>
          <p:spPr bwMode="auto">
            <a:xfrm>
              <a:off x="1401319" y="4805464"/>
              <a:ext cx="933328" cy="93332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6197" tIns="38098" rIns="76197" bIns="38098" numCol="1" rtlCol="0" anchor="ctr" anchorCtr="0" compatLnSpc="1">
              <a:prstTxWarp prst="textNoShape">
                <a:avLst/>
              </a:prstTxWarp>
            </a:bodyPr>
            <a:lstStyle/>
            <a:p>
              <a:pPr algn="ctr" defTabSz="761719" fontAlgn="base">
                <a:lnSpc>
                  <a:spcPct val="90000"/>
                </a:lnSpc>
                <a:spcBef>
                  <a:spcPct val="0"/>
                </a:spcBef>
                <a:spcAft>
                  <a:spcPct val="0"/>
                </a:spcAft>
              </a:pPr>
              <a:endParaRPr lang="en-US" sz="1667" spc="-42" dirty="0">
                <a:gradFill>
                  <a:gsLst>
                    <a:gs pos="0">
                      <a:srgbClr val="EFEFEF"/>
                    </a:gs>
                    <a:gs pos="100000">
                      <a:srgbClr val="EFEFEF"/>
                    </a:gs>
                  </a:gsLst>
                  <a:lin ang="5400000" scaled="0"/>
                </a:gradFill>
              </a:endParaRPr>
            </a:p>
          </p:txBody>
        </p:sp>
        <p:sp>
          <p:nvSpPr>
            <p:cNvPr id="5" name="Text Box 10"/>
            <p:cNvSpPr txBox="1">
              <a:spLocks noChangeArrowheads="1"/>
            </p:cNvSpPr>
            <p:nvPr/>
          </p:nvSpPr>
          <p:spPr bwMode="auto">
            <a:xfrm>
              <a:off x="882145" y="5882529"/>
              <a:ext cx="1971675" cy="449277"/>
            </a:xfrm>
            <a:prstGeom prst="rect">
              <a:avLst/>
            </a:prstGeom>
            <a:noFill/>
            <a:ln w="9525">
              <a:noFill/>
              <a:miter lim="800000"/>
              <a:headEnd/>
              <a:tailEnd/>
            </a:ln>
          </p:spPr>
          <p:txBody>
            <a:bodyPr>
              <a:spAutoFit/>
            </a:bodyPr>
            <a:lstStyle/>
            <a:p>
              <a:pPr algn="ctr" defTabSz="914448"/>
              <a:r>
                <a:rPr lang="en-US" sz="1833" spc="-51" dirty="0">
                  <a:gradFill>
                    <a:gsLst>
                      <a:gs pos="1250">
                        <a:srgbClr val="00188F"/>
                      </a:gs>
                      <a:gs pos="100000">
                        <a:srgbClr val="00188F"/>
                      </a:gs>
                    </a:gsLst>
                    <a:lin ang="5400000" scaled="0"/>
                  </a:gradFill>
                </a:rPr>
                <a:t>June 2008</a:t>
              </a:r>
            </a:p>
          </p:txBody>
        </p:sp>
      </p:grpSp>
      <p:sp>
        <p:nvSpPr>
          <p:cNvPr id="10" name="Text Box 10"/>
          <p:cNvSpPr txBox="1">
            <a:spLocks noChangeArrowheads="1"/>
          </p:cNvSpPr>
          <p:nvPr/>
        </p:nvSpPr>
        <p:spPr bwMode="auto">
          <a:xfrm rot="18900000">
            <a:off x="1614494" y="2817094"/>
            <a:ext cx="3359113" cy="656462"/>
          </a:xfrm>
          <a:prstGeom prst="rect">
            <a:avLst/>
          </a:prstGeom>
          <a:noFill/>
          <a:ln w="9525">
            <a:noFill/>
            <a:miter lim="800000"/>
            <a:headEnd/>
            <a:tailEnd/>
          </a:ln>
        </p:spPr>
        <p:txBody>
          <a:bodyPr wrap="square">
            <a:spAutoFit/>
          </a:bodyPr>
          <a:lstStyle/>
          <a:p>
            <a:pPr defTabSz="914448"/>
            <a:r>
              <a:rPr lang="en-US" sz="1833" spc="-51" dirty="0">
                <a:gradFill>
                  <a:gsLst>
                    <a:gs pos="1250">
                      <a:srgbClr val="00188F"/>
                    </a:gs>
                    <a:gs pos="100000">
                      <a:srgbClr val="00188F"/>
                    </a:gs>
                  </a:gsLst>
                  <a:lin ang="5400000" scaled="0"/>
                </a:gradFill>
              </a:rPr>
              <a:t>Hyper-V introduced in</a:t>
            </a:r>
            <a:br>
              <a:rPr lang="en-US" sz="1833" spc="-51" dirty="0">
                <a:gradFill>
                  <a:gsLst>
                    <a:gs pos="1250">
                      <a:srgbClr val="00188F"/>
                    </a:gs>
                    <a:gs pos="100000">
                      <a:srgbClr val="00188F"/>
                    </a:gs>
                  </a:gsLst>
                  <a:lin ang="5400000" scaled="0"/>
                </a:gradFill>
              </a:rPr>
            </a:br>
            <a:r>
              <a:rPr lang="en-US" sz="1833" spc="-51" dirty="0">
                <a:gradFill>
                  <a:gsLst>
                    <a:gs pos="1250">
                      <a:srgbClr val="00188F"/>
                    </a:gs>
                    <a:gs pos="100000">
                      <a:srgbClr val="00188F"/>
                    </a:gs>
                  </a:gsLst>
                  <a:lin ang="5400000" scaled="0"/>
                </a:gradFill>
              </a:rPr>
              <a:t>Windows Server 2008</a:t>
            </a:r>
          </a:p>
        </p:txBody>
      </p:sp>
      <p:cxnSp>
        <p:nvCxnSpPr>
          <p:cNvPr id="19" name="Straight Connector 18"/>
          <p:cNvCxnSpPr/>
          <p:nvPr/>
        </p:nvCxnSpPr>
        <p:spPr>
          <a:xfrm>
            <a:off x="3867918" y="4689353"/>
            <a:ext cx="1102461" cy="0"/>
          </a:xfrm>
          <a:prstGeom prst="line">
            <a:avLst/>
          </a:prstGeom>
          <a:ln w="76200">
            <a:solidFill>
              <a:schemeClr val="tx1">
                <a:lumMod val="20000"/>
                <a:lumOff val="8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2657499" y="4280166"/>
            <a:ext cx="1643063" cy="1271952"/>
            <a:chOff x="882145" y="4805464"/>
            <a:chExt cx="1971675" cy="1526342"/>
          </a:xfrm>
        </p:grpSpPr>
        <p:sp>
          <p:nvSpPr>
            <p:cNvPr id="21" name="Oval 20"/>
            <p:cNvSpPr/>
            <p:nvPr/>
          </p:nvSpPr>
          <p:spPr bwMode="auto">
            <a:xfrm>
              <a:off x="1401319" y="4805464"/>
              <a:ext cx="933328" cy="93332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6197" tIns="38098" rIns="76197" bIns="38098" numCol="1" rtlCol="0" anchor="ctr" anchorCtr="0" compatLnSpc="1">
              <a:prstTxWarp prst="textNoShape">
                <a:avLst/>
              </a:prstTxWarp>
            </a:bodyPr>
            <a:lstStyle/>
            <a:p>
              <a:pPr algn="ctr" defTabSz="761719" fontAlgn="base">
                <a:lnSpc>
                  <a:spcPct val="90000"/>
                </a:lnSpc>
                <a:spcBef>
                  <a:spcPct val="0"/>
                </a:spcBef>
                <a:spcAft>
                  <a:spcPct val="0"/>
                </a:spcAft>
              </a:pPr>
              <a:endParaRPr lang="en-US" sz="1667" spc="-42" dirty="0">
                <a:gradFill>
                  <a:gsLst>
                    <a:gs pos="0">
                      <a:srgbClr val="EFEFEF"/>
                    </a:gs>
                    <a:gs pos="100000">
                      <a:srgbClr val="EFEFEF"/>
                    </a:gs>
                  </a:gsLst>
                  <a:lin ang="5400000" scaled="0"/>
                </a:gradFill>
              </a:endParaRPr>
            </a:p>
          </p:txBody>
        </p:sp>
        <p:sp>
          <p:nvSpPr>
            <p:cNvPr id="22" name="Text Box 10"/>
            <p:cNvSpPr txBox="1">
              <a:spLocks noChangeArrowheads="1"/>
            </p:cNvSpPr>
            <p:nvPr/>
          </p:nvSpPr>
          <p:spPr bwMode="auto">
            <a:xfrm>
              <a:off x="882145" y="5882529"/>
              <a:ext cx="1971675" cy="449277"/>
            </a:xfrm>
            <a:prstGeom prst="rect">
              <a:avLst/>
            </a:prstGeom>
            <a:noFill/>
            <a:ln w="9525">
              <a:noFill/>
              <a:miter lim="800000"/>
              <a:headEnd/>
              <a:tailEnd/>
            </a:ln>
          </p:spPr>
          <p:txBody>
            <a:bodyPr>
              <a:spAutoFit/>
            </a:bodyPr>
            <a:lstStyle/>
            <a:p>
              <a:pPr algn="ctr" defTabSz="914448"/>
              <a:r>
                <a:rPr lang="en-US" sz="1833" spc="-51" dirty="0">
                  <a:gradFill>
                    <a:gsLst>
                      <a:gs pos="1250">
                        <a:srgbClr val="00188F"/>
                      </a:gs>
                      <a:gs pos="100000">
                        <a:srgbClr val="00188F"/>
                      </a:gs>
                    </a:gsLst>
                    <a:lin ang="5400000" scaled="0"/>
                  </a:gradFill>
                </a:rPr>
                <a:t>October 2008</a:t>
              </a:r>
            </a:p>
          </p:txBody>
        </p:sp>
      </p:grpSp>
      <p:sp>
        <p:nvSpPr>
          <p:cNvPr id="23" name="Text Box 10"/>
          <p:cNvSpPr txBox="1">
            <a:spLocks noChangeArrowheads="1"/>
          </p:cNvSpPr>
          <p:nvPr/>
        </p:nvSpPr>
        <p:spPr bwMode="auto">
          <a:xfrm rot="18900000">
            <a:off x="3279436" y="2937159"/>
            <a:ext cx="3234996" cy="374398"/>
          </a:xfrm>
          <a:prstGeom prst="rect">
            <a:avLst/>
          </a:prstGeom>
          <a:noFill/>
          <a:ln w="9525">
            <a:noFill/>
            <a:miter lim="800000"/>
            <a:headEnd/>
            <a:tailEnd/>
          </a:ln>
        </p:spPr>
        <p:txBody>
          <a:bodyPr wrap="square">
            <a:spAutoFit/>
          </a:bodyPr>
          <a:lstStyle/>
          <a:p>
            <a:pPr defTabSz="914448"/>
            <a:r>
              <a:rPr lang="en-US" sz="1833" spc="-51" dirty="0">
                <a:gradFill>
                  <a:gsLst>
                    <a:gs pos="1250">
                      <a:srgbClr val="00188F"/>
                    </a:gs>
                    <a:gs pos="100000">
                      <a:srgbClr val="00188F"/>
                    </a:gs>
                  </a:gsLst>
                  <a:lin ang="5400000" scaled="0"/>
                </a:gradFill>
              </a:rPr>
              <a:t>Hyper-V Server 2008 launched</a:t>
            </a:r>
          </a:p>
        </p:txBody>
      </p:sp>
      <p:cxnSp>
        <p:nvCxnSpPr>
          <p:cNvPr id="24" name="Straight Connector 23"/>
          <p:cNvCxnSpPr/>
          <p:nvPr/>
        </p:nvCxnSpPr>
        <p:spPr>
          <a:xfrm>
            <a:off x="5654007" y="4689353"/>
            <a:ext cx="1102461" cy="0"/>
          </a:xfrm>
          <a:prstGeom prst="line">
            <a:avLst/>
          </a:prstGeom>
          <a:ln w="76200">
            <a:solidFill>
              <a:schemeClr val="tx1">
                <a:lumMod val="20000"/>
                <a:lumOff val="8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443589" y="4280166"/>
            <a:ext cx="1643063" cy="1271952"/>
            <a:chOff x="882145" y="4805464"/>
            <a:chExt cx="1971675" cy="1526342"/>
          </a:xfrm>
        </p:grpSpPr>
        <p:sp>
          <p:nvSpPr>
            <p:cNvPr id="26" name="Oval 25"/>
            <p:cNvSpPr/>
            <p:nvPr/>
          </p:nvSpPr>
          <p:spPr bwMode="auto">
            <a:xfrm>
              <a:off x="1401319" y="4805464"/>
              <a:ext cx="933328" cy="93332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6197" tIns="38098" rIns="76197" bIns="38098" numCol="1" rtlCol="0" anchor="ctr" anchorCtr="0" compatLnSpc="1">
              <a:prstTxWarp prst="textNoShape">
                <a:avLst/>
              </a:prstTxWarp>
            </a:bodyPr>
            <a:lstStyle/>
            <a:p>
              <a:pPr algn="ctr" defTabSz="761719" fontAlgn="base">
                <a:lnSpc>
                  <a:spcPct val="90000"/>
                </a:lnSpc>
                <a:spcBef>
                  <a:spcPct val="0"/>
                </a:spcBef>
                <a:spcAft>
                  <a:spcPct val="0"/>
                </a:spcAft>
              </a:pPr>
              <a:endParaRPr lang="en-US" sz="1667" spc="-42" dirty="0">
                <a:gradFill>
                  <a:gsLst>
                    <a:gs pos="0">
                      <a:srgbClr val="EFEFEF"/>
                    </a:gs>
                    <a:gs pos="100000">
                      <a:srgbClr val="EFEFEF"/>
                    </a:gs>
                  </a:gsLst>
                  <a:lin ang="5400000" scaled="0"/>
                </a:gradFill>
              </a:endParaRPr>
            </a:p>
          </p:txBody>
        </p:sp>
        <p:sp>
          <p:nvSpPr>
            <p:cNvPr id="27" name="Text Box 10"/>
            <p:cNvSpPr txBox="1">
              <a:spLocks noChangeArrowheads="1"/>
            </p:cNvSpPr>
            <p:nvPr/>
          </p:nvSpPr>
          <p:spPr bwMode="auto">
            <a:xfrm>
              <a:off x="882145" y="5882529"/>
              <a:ext cx="1971675" cy="449277"/>
            </a:xfrm>
            <a:prstGeom prst="rect">
              <a:avLst/>
            </a:prstGeom>
            <a:noFill/>
            <a:ln w="9525">
              <a:noFill/>
              <a:miter lim="800000"/>
              <a:headEnd/>
              <a:tailEnd/>
            </a:ln>
          </p:spPr>
          <p:txBody>
            <a:bodyPr>
              <a:spAutoFit/>
            </a:bodyPr>
            <a:lstStyle/>
            <a:p>
              <a:pPr algn="ctr" defTabSz="914448"/>
              <a:r>
                <a:rPr lang="en-US" sz="1833" spc="-51" dirty="0">
                  <a:gradFill>
                    <a:gsLst>
                      <a:gs pos="1250">
                        <a:srgbClr val="00188F"/>
                      </a:gs>
                      <a:gs pos="100000">
                        <a:srgbClr val="00188F"/>
                      </a:gs>
                    </a:gsLst>
                    <a:lin ang="5400000" scaled="0"/>
                  </a:gradFill>
                </a:rPr>
                <a:t>October 2009</a:t>
              </a:r>
            </a:p>
          </p:txBody>
        </p:sp>
      </p:grpSp>
      <p:sp>
        <p:nvSpPr>
          <p:cNvPr id="28" name="Text Box 10"/>
          <p:cNvSpPr txBox="1">
            <a:spLocks noChangeArrowheads="1"/>
          </p:cNvSpPr>
          <p:nvPr/>
        </p:nvSpPr>
        <p:spPr bwMode="auto">
          <a:xfrm rot="18900000">
            <a:off x="5021225" y="2569050"/>
            <a:ext cx="3514841" cy="938527"/>
          </a:xfrm>
          <a:prstGeom prst="rect">
            <a:avLst/>
          </a:prstGeom>
          <a:noFill/>
          <a:ln w="9525">
            <a:noFill/>
            <a:miter lim="800000"/>
            <a:headEnd/>
            <a:tailEnd/>
          </a:ln>
        </p:spPr>
        <p:txBody>
          <a:bodyPr wrap="square">
            <a:spAutoFit/>
          </a:bodyPr>
          <a:lstStyle/>
          <a:p>
            <a:pPr defTabSz="914448"/>
            <a:r>
              <a:rPr lang="en-US" sz="1833" spc="-51" dirty="0">
                <a:gradFill>
                  <a:gsLst>
                    <a:gs pos="1250">
                      <a:srgbClr val="00188F"/>
                    </a:gs>
                    <a:gs pos="100000">
                      <a:srgbClr val="00188F"/>
                    </a:gs>
                  </a:gsLst>
                  <a:lin ang="5400000" scaled="0"/>
                </a:gradFill>
              </a:rPr>
              <a:t>Windows Server 2008 R2 Hyper-V &amp; Hyper-V Server 2008 R2 launched</a:t>
            </a:r>
          </a:p>
        </p:txBody>
      </p:sp>
      <p:sp>
        <p:nvSpPr>
          <p:cNvPr id="32" name="TextBox 31"/>
          <p:cNvSpPr txBox="1"/>
          <p:nvPr/>
        </p:nvSpPr>
        <p:spPr>
          <a:xfrm>
            <a:off x="6658228" y="3816193"/>
            <a:ext cx="2761841" cy="1846275"/>
          </a:xfrm>
          <a:prstGeom prst="rect">
            <a:avLst/>
          </a:prstGeom>
          <a:solidFill>
            <a:schemeClr val="bg1"/>
          </a:solidFill>
        </p:spPr>
        <p:txBody>
          <a:bodyPr wrap="square" lIns="152400" tIns="76200" rIns="152400" bIns="76200" rtlCol="0">
            <a:spAutoFit/>
          </a:bodyPr>
          <a:lstStyle/>
          <a:p>
            <a:pPr defTabSz="914448"/>
            <a:r>
              <a:rPr lang="en-US" sz="1833" spc="-51" dirty="0">
                <a:gradFill>
                  <a:gsLst>
                    <a:gs pos="1250">
                      <a:srgbClr val="00188F"/>
                    </a:gs>
                    <a:gs pos="100000">
                      <a:srgbClr val="00188F"/>
                    </a:gs>
                  </a:gsLst>
                  <a:lin ang="5400000" scaled="0"/>
                </a:gradFill>
              </a:rPr>
              <a:t>Live Migration</a:t>
            </a:r>
          </a:p>
          <a:p>
            <a:pPr defTabSz="914448"/>
            <a:r>
              <a:rPr lang="en-US" sz="1833" spc="-51" dirty="0">
                <a:gradFill>
                  <a:gsLst>
                    <a:gs pos="1250">
                      <a:srgbClr val="00188F"/>
                    </a:gs>
                    <a:gs pos="100000">
                      <a:srgbClr val="00188F"/>
                    </a:gs>
                  </a:gsLst>
                  <a:lin ang="5400000" scaled="0"/>
                </a:gradFill>
              </a:rPr>
              <a:t>Cluster Shared Volumes</a:t>
            </a:r>
          </a:p>
          <a:p>
            <a:pPr defTabSz="914448"/>
            <a:r>
              <a:rPr lang="en-US" sz="1833" spc="-51" dirty="0">
                <a:gradFill>
                  <a:gsLst>
                    <a:gs pos="1250">
                      <a:srgbClr val="00188F"/>
                    </a:gs>
                    <a:gs pos="100000">
                      <a:srgbClr val="00188F"/>
                    </a:gs>
                  </a:gsLst>
                  <a:lin ang="5400000" scaled="0"/>
                </a:gradFill>
              </a:rPr>
              <a:t>Processor Compatibility</a:t>
            </a:r>
          </a:p>
          <a:p>
            <a:pPr defTabSz="914448"/>
            <a:r>
              <a:rPr lang="en-US" sz="1833" spc="-51" dirty="0">
                <a:gradFill>
                  <a:gsLst>
                    <a:gs pos="1250">
                      <a:srgbClr val="00188F"/>
                    </a:gs>
                    <a:gs pos="100000">
                      <a:srgbClr val="00188F"/>
                    </a:gs>
                  </a:gsLst>
                  <a:lin ang="5400000" scaled="0"/>
                </a:gradFill>
              </a:rPr>
              <a:t>Hot-Add Storage</a:t>
            </a:r>
          </a:p>
          <a:p>
            <a:pPr defTabSz="914448"/>
            <a:r>
              <a:rPr lang="en-US" sz="1833" spc="-51" dirty="0">
                <a:gradFill>
                  <a:gsLst>
                    <a:gs pos="1250">
                      <a:srgbClr val="00188F"/>
                    </a:gs>
                    <a:gs pos="100000">
                      <a:srgbClr val="00188F"/>
                    </a:gs>
                  </a:gsLst>
                  <a:lin ang="5400000" scaled="0"/>
                </a:gradFill>
              </a:rPr>
              <a:t>Performance &amp; Scalability Improvements</a:t>
            </a:r>
          </a:p>
        </p:txBody>
      </p:sp>
      <p:cxnSp>
        <p:nvCxnSpPr>
          <p:cNvPr id="33" name="Straight Connector 32"/>
          <p:cNvCxnSpPr/>
          <p:nvPr/>
        </p:nvCxnSpPr>
        <p:spPr>
          <a:xfrm>
            <a:off x="7319712" y="4689352"/>
            <a:ext cx="1102461" cy="0"/>
          </a:xfrm>
          <a:prstGeom prst="line">
            <a:avLst/>
          </a:prstGeom>
          <a:ln w="76200">
            <a:solidFill>
              <a:schemeClr val="tx1">
                <a:lumMod val="20000"/>
                <a:lumOff val="8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6109294" y="4280165"/>
            <a:ext cx="1643063" cy="1271952"/>
            <a:chOff x="882145" y="4805464"/>
            <a:chExt cx="1971675" cy="1526342"/>
          </a:xfrm>
        </p:grpSpPr>
        <p:sp>
          <p:nvSpPr>
            <p:cNvPr id="35" name="Oval 34"/>
            <p:cNvSpPr/>
            <p:nvPr/>
          </p:nvSpPr>
          <p:spPr bwMode="auto">
            <a:xfrm>
              <a:off x="1401319" y="4805464"/>
              <a:ext cx="933328" cy="933328"/>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6197" tIns="38098" rIns="76197" bIns="38098" numCol="1" rtlCol="0" anchor="ctr" anchorCtr="0" compatLnSpc="1">
              <a:prstTxWarp prst="textNoShape">
                <a:avLst/>
              </a:prstTxWarp>
            </a:bodyPr>
            <a:lstStyle/>
            <a:p>
              <a:pPr algn="ctr" defTabSz="761719" fontAlgn="base">
                <a:lnSpc>
                  <a:spcPct val="90000"/>
                </a:lnSpc>
                <a:spcBef>
                  <a:spcPct val="0"/>
                </a:spcBef>
                <a:spcAft>
                  <a:spcPct val="0"/>
                </a:spcAft>
              </a:pPr>
              <a:endParaRPr lang="en-US" sz="1667" spc="-42" dirty="0">
                <a:gradFill>
                  <a:gsLst>
                    <a:gs pos="0">
                      <a:srgbClr val="EFEFEF"/>
                    </a:gs>
                    <a:gs pos="100000">
                      <a:srgbClr val="EFEFEF"/>
                    </a:gs>
                  </a:gsLst>
                  <a:lin ang="5400000" scaled="0"/>
                </a:gradFill>
              </a:endParaRPr>
            </a:p>
          </p:txBody>
        </p:sp>
        <p:sp>
          <p:nvSpPr>
            <p:cNvPr id="36" name="Text Box 10"/>
            <p:cNvSpPr txBox="1">
              <a:spLocks noChangeArrowheads="1"/>
            </p:cNvSpPr>
            <p:nvPr/>
          </p:nvSpPr>
          <p:spPr bwMode="auto">
            <a:xfrm>
              <a:off x="882145" y="5882529"/>
              <a:ext cx="1971675" cy="449277"/>
            </a:xfrm>
            <a:prstGeom prst="rect">
              <a:avLst/>
            </a:prstGeom>
            <a:noFill/>
            <a:ln w="9525">
              <a:noFill/>
              <a:miter lim="800000"/>
              <a:headEnd/>
              <a:tailEnd/>
            </a:ln>
          </p:spPr>
          <p:txBody>
            <a:bodyPr>
              <a:spAutoFit/>
            </a:bodyPr>
            <a:lstStyle/>
            <a:p>
              <a:pPr algn="ctr" defTabSz="914448"/>
              <a:r>
                <a:rPr lang="en-US" sz="1833" spc="-51" dirty="0">
                  <a:gradFill>
                    <a:gsLst>
                      <a:gs pos="1250">
                        <a:srgbClr val="00188F"/>
                      </a:gs>
                      <a:gs pos="100000">
                        <a:srgbClr val="00188F"/>
                      </a:gs>
                    </a:gsLst>
                    <a:lin ang="5400000" scaled="0"/>
                  </a:gradFill>
                </a:rPr>
                <a:t>February 2011</a:t>
              </a:r>
            </a:p>
          </p:txBody>
        </p:sp>
      </p:grpSp>
      <p:sp>
        <p:nvSpPr>
          <p:cNvPr id="37" name="Text Box 10"/>
          <p:cNvSpPr txBox="1">
            <a:spLocks noChangeArrowheads="1"/>
          </p:cNvSpPr>
          <p:nvPr/>
        </p:nvSpPr>
        <p:spPr bwMode="auto">
          <a:xfrm rot="18900000">
            <a:off x="6753559" y="2656431"/>
            <a:ext cx="3414640" cy="938527"/>
          </a:xfrm>
          <a:prstGeom prst="rect">
            <a:avLst/>
          </a:prstGeom>
          <a:noFill/>
          <a:ln w="9525">
            <a:noFill/>
            <a:miter lim="800000"/>
            <a:headEnd/>
            <a:tailEnd/>
          </a:ln>
        </p:spPr>
        <p:txBody>
          <a:bodyPr wrap="square">
            <a:spAutoFit/>
          </a:bodyPr>
          <a:lstStyle/>
          <a:p>
            <a:pPr defTabSz="914448"/>
            <a:r>
              <a:rPr lang="en-US" sz="1833" spc="-51" dirty="0">
                <a:gradFill>
                  <a:gsLst>
                    <a:gs pos="1250">
                      <a:srgbClr val="00188F"/>
                    </a:gs>
                    <a:gs pos="100000">
                      <a:srgbClr val="00188F"/>
                    </a:gs>
                  </a:gsLst>
                  <a:lin ang="5400000" scaled="0"/>
                </a:gradFill>
              </a:rPr>
              <a:t>SP1 for Windows Server 2008 R2 &amp; Hyper-V Server 2008 R2 launched</a:t>
            </a:r>
          </a:p>
        </p:txBody>
      </p:sp>
      <p:sp>
        <p:nvSpPr>
          <p:cNvPr id="38" name="TextBox 37"/>
          <p:cNvSpPr txBox="1"/>
          <p:nvPr/>
        </p:nvSpPr>
        <p:spPr>
          <a:xfrm>
            <a:off x="8347776" y="4323581"/>
            <a:ext cx="2761841" cy="718017"/>
          </a:xfrm>
          <a:prstGeom prst="rect">
            <a:avLst/>
          </a:prstGeom>
          <a:solidFill>
            <a:schemeClr val="bg1"/>
          </a:solidFill>
        </p:spPr>
        <p:txBody>
          <a:bodyPr wrap="square" lIns="152400" tIns="76200" rIns="152400" bIns="76200" rtlCol="0">
            <a:spAutoFit/>
          </a:bodyPr>
          <a:lstStyle/>
          <a:p>
            <a:pPr defTabSz="914448"/>
            <a:r>
              <a:rPr lang="en-US" sz="1833" spc="-51" dirty="0">
                <a:gradFill>
                  <a:gsLst>
                    <a:gs pos="1250">
                      <a:srgbClr val="00188F"/>
                    </a:gs>
                    <a:gs pos="100000">
                      <a:srgbClr val="00188F"/>
                    </a:gs>
                  </a:gsLst>
                  <a:lin ang="5400000" scaled="0"/>
                </a:gradFill>
              </a:rPr>
              <a:t>Dynamic Memory</a:t>
            </a:r>
          </a:p>
          <a:p>
            <a:pPr defTabSz="914448"/>
            <a:r>
              <a:rPr lang="en-US" sz="1833" spc="-51" dirty="0">
                <a:gradFill>
                  <a:gsLst>
                    <a:gs pos="1250">
                      <a:srgbClr val="00188F"/>
                    </a:gs>
                    <a:gs pos="100000">
                      <a:srgbClr val="00188F"/>
                    </a:gs>
                  </a:gsLst>
                  <a:lin ang="5400000" scaled="0"/>
                </a:gradFill>
              </a:rPr>
              <a:t>RemoteFX</a:t>
            </a:r>
          </a:p>
        </p:txBody>
      </p:sp>
    </p:spTree>
    <p:extLst>
      <p:ext uri="{BB962C8B-B14F-4D97-AF65-F5344CB8AC3E}">
        <p14:creationId xmlns:p14="http://schemas.microsoft.com/office/powerpoint/2010/main" val="1356980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500"/>
                                        <p:tgtEl>
                                          <p:spTgt spid="24"/>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32"/>
                                        </p:tgtEl>
                                      </p:cBhvr>
                                    </p:animEffect>
                                    <p:set>
                                      <p:cBhvr>
                                        <p:cTn id="50" dur="1" fill="hold">
                                          <p:stCondLst>
                                            <p:cond delay="499"/>
                                          </p:stCondLst>
                                        </p:cTn>
                                        <p:tgtEl>
                                          <p:spTgt spid="32"/>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par>
                          <p:cTn id="55" fill="hold">
                            <p:stCondLst>
                              <p:cond delay="1000"/>
                            </p:stCondLst>
                            <p:childTnLst>
                              <p:par>
                                <p:cTn id="56" presetID="22" presetClass="entr" presetSubtype="4"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down)">
                                      <p:cBhvr>
                                        <p:cTn id="58" dur="500"/>
                                        <p:tgtEl>
                                          <p:spTgt spid="37"/>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P spid="28" grpId="0"/>
      <p:bldP spid="32" grpId="0" animBg="1"/>
      <p:bldP spid="32" grpId="1"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Hyper-V Server 2012</a:t>
            </a:r>
            <a:endParaRPr lang="en-US" dirty="0"/>
          </a:p>
        </p:txBody>
      </p:sp>
      <p:sp>
        <p:nvSpPr>
          <p:cNvPr id="4" name="Text Placeholder 3"/>
          <p:cNvSpPr>
            <a:spLocks noGrp="1"/>
          </p:cNvSpPr>
          <p:nvPr>
            <p:ph type="body" sz="quarter" idx="10"/>
          </p:nvPr>
        </p:nvSpPr>
        <p:spPr>
          <a:xfrm>
            <a:off x="519249" y="1447799"/>
            <a:ext cx="5528113" cy="4759829"/>
          </a:xfrm>
        </p:spPr>
        <p:txBody>
          <a:bodyPr/>
          <a:lstStyle/>
          <a:p>
            <a:r>
              <a:rPr lang="en-US" sz="3333" dirty="0"/>
              <a:t>Free Standalone Download</a:t>
            </a:r>
          </a:p>
          <a:p>
            <a:r>
              <a:rPr lang="en-US" sz="3333" dirty="0"/>
              <a:t>Contains</a:t>
            </a:r>
          </a:p>
          <a:p>
            <a:pPr lvl="1"/>
            <a:r>
              <a:rPr lang="en-US" sz="2000" dirty="0"/>
              <a:t>Hypervisor</a:t>
            </a:r>
          </a:p>
          <a:p>
            <a:pPr lvl="1"/>
            <a:r>
              <a:rPr lang="en-US" sz="2000" dirty="0"/>
              <a:t>Windows Server Driver Model</a:t>
            </a:r>
          </a:p>
          <a:p>
            <a:pPr lvl="1"/>
            <a:r>
              <a:rPr lang="en-US" sz="2000" dirty="0"/>
              <a:t>Key Virtualization Components</a:t>
            </a:r>
          </a:p>
          <a:p>
            <a:r>
              <a:rPr lang="en-US" sz="3333" dirty="0"/>
              <a:t>Small Footprint</a:t>
            </a:r>
          </a:p>
          <a:p>
            <a:r>
              <a:rPr lang="en-US" sz="3333" dirty="0"/>
              <a:t>Minimal Overhead</a:t>
            </a:r>
          </a:p>
          <a:p>
            <a:r>
              <a:rPr lang="en-US" sz="3333" dirty="0"/>
              <a:t>Integrates into current infrastructure</a:t>
            </a:r>
          </a:p>
          <a:p>
            <a:r>
              <a:rPr lang="en-US" sz="3333" dirty="0"/>
              <a:t>Feature rich </a:t>
            </a:r>
            <a:r>
              <a:rPr lang="en-US" sz="3333" dirty="0">
                <a:sym typeface="Wingdings" panose="05000000000000000000" pitchFamily="2" charset="2"/>
              </a:rPr>
              <a:t></a:t>
            </a:r>
            <a:endParaRPr lang="en-US" sz="3333"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254" y="1593712"/>
            <a:ext cx="6077762" cy="4514632"/>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43497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Options</a:t>
            </a:r>
            <a:endParaRPr lang="en-US" dirty="0"/>
          </a:p>
        </p:txBody>
      </p:sp>
      <p:sp>
        <p:nvSpPr>
          <p:cNvPr id="5" name="Text Placeholder 4"/>
          <p:cNvSpPr>
            <a:spLocks noGrp="1"/>
          </p:cNvSpPr>
          <p:nvPr>
            <p:ph type="body" sz="quarter" idx="10"/>
          </p:nvPr>
        </p:nvSpPr>
        <p:spPr>
          <a:xfrm>
            <a:off x="520836" y="1447800"/>
            <a:ext cx="5396365" cy="2527551"/>
          </a:xfrm>
        </p:spPr>
        <p:txBody>
          <a:bodyPr/>
          <a:lstStyle/>
          <a:p>
            <a:r>
              <a:rPr lang="en-US" dirty="0" smtClean="0"/>
              <a:t>Microsoft</a:t>
            </a:r>
          </a:p>
          <a:p>
            <a:pPr lvl="1"/>
            <a:r>
              <a:rPr lang="en-US" dirty="0" smtClean="0"/>
              <a:t>DVD</a:t>
            </a:r>
          </a:p>
          <a:p>
            <a:pPr lvl="1"/>
            <a:r>
              <a:rPr lang="en-US" dirty="0" smtClean="0"/>
              <a:t>USB</a:t>
            </a:r>
          </a:p>
          <a:p>
            <a:pPr lvl="1"/>
            <a:r>
              <a:rPr lang="en-US" dirty="0" smtClean="0"/>
              <a:t>PXE: Windows Deployment Services</a:t>
            </a:r>
          </a:p>
          <a:p>
            <a:pPr lvl="1"/>
            <a:r>
              <a:rPr lang="en-US" dirty="0" smtClean="0"/>
              <a:t>PXE: Microsoft Deployment Toolkit 2012 U1</a:t>
            </a:r>
          </a:p>
          <a:p>
            <a:pPr lvl="1"/>
            <a:r>
              <a:rPr lang="en-US" dirty="0" smtClean="0"/>
              <a:t>PXE: System Center 2012 SP1 – CM</a:t>
            </a:r>
          </a:p>
          <a:p>
            <a:pPr lvl="1"/>
            <a:r>
              <a:rPr lang="en-US" dirty="0"/>
              <a:t>PXE: System Center 2012 SP1 – </a:t>
            </a:r>
            <a:r>
              <a:rPr lang="en-US" dirty="0" smtClean="0"/>
              <a:t>VMM</a:t>
            </a:r>
            <a:endParaRPr lang="en-US" dirty="0"/>
          </a:p>
        </p:txBody>
      </p:sp>
      <p:sp>
        <p:nvSpPr>
          <p:cNvPr id="6" name="Text Placeholder 5"/>
          <p:cNvSpPr>
            <a:spLocks noGrp="1"/>
          </p:cNvSpPr>
          <p:nvPr>
            <p:ph type="body" sz="quarter" idx="11"/>
          </p:nvPr>
        </p:nvSpPr>
        <p:spPr>
          <a:xfrm>
            <a:off x="6279563" y="1447800"/>
            <a:ext cx="5396365" cy="2527551"/>
          </a:xfrm>
        </p:spPr>
        <p:txBody>
          <a:bodyPr/>
          <a:lstStyle/>
          <a:p>
            <a:r>
              <a:rPr lang="en-US" dirty="0" smtClean="0"/>
              <a:t>VMware</a:t>
            </a:r>
          </a:p>
          <a:p>
            <a:pPr lvl="1"/>
            <a:r>
              <a:rPr lang="en-US" dirty="0" smtClean="0"/>
              <a:t>DVD</a:t>
            </a:r>
          </a:p>
          <a:p>
            <a:pPr lvl="1"/>
            <a:r>
              <a:rPr lang="en-US" dirty="0" smtClean="0"/>
              <a:t>USB</a:t>
            </a:r>
          </a:p>
          <a:p>
            <a:pPr lvl="1"/>
            <a:r>
              <a:rPr lang="en-US" dirty="0" smtClean="0"/>
              <a:t>PXE: From Network Location</a:t>
            </a:r>
          </a:p>
          <a:p>
            <a:pPr lvl="1"/>
            <a:r>
              <a:rPr lang="en-US" dirty="0" smtClean="0"/>
              <a:t>PXE: Auto Deploy - Stateless</a:t>
            </a:r>
          </a:p>
          <a:p>
            <a:pPr lvl="1"/>
            <a:r>
              <a:rPr lang="en-US" dirty="0" smtClean="0"/>
              <a:t>PXE: Auto Deploy – Stateless Caching</a:t>
            </a:r>
          </a:p>
          <a:p>
            <a:pPr lvl="1"/>
            <a:r>
              <a:rPr lang="en-US" dirty="0" smtClean="0"/>
              <a:t>PXE: Auto Deploy – Stateful Install</a:t>
            </a:r>
            <a:endParaRPr lang="en-US" dirty="0"/>
          </a:p>
        </p:txBody>
      </p:sp>
    </p:spTree>
    <p:extLst>
      <p:ext uri="{BB962C8B-B14F-4D97-AF65-F5344CB8AC3E}">
        <p14:creationId xmlns:p14="http://schemas.microsoft.com/office/powerpoint/2010/main" val="1252512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500"/>
                                        <p:tgtEl>
                                          <p:spTgt spid="6">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500"/>
                                        <p:tgtEl>
                                          <p:spTgt spid="6">
                                            <p:txEl>
                                              <p:pRg st="3" end="3"/>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500"/>
                                        <p:tgtEl>
                                          <p:spTgt spid="6">
                                            <p:txEl>
                                              <p:pRg st="5" end="5"/>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fade">
                                      <p:cBhvr>
                                        <p:cTn id="4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Hyper-V?</a:t>
            </a:r>
            <a:endParaRPr lang="en-US" dirty="0"/>
          </a:p>
        </p:txBody>
      </p:sp>
      <p:grpSp>
        <p:nvGrpSpPr>
          <p:cNvPr id="5" name="Group 5"/>
          <p:cNvGrpSpPr>
            <a:grpSpLocks/>
          </p:cNvGrpSpPr>
          <p:nvPr/>
        </p:nvGrpSpPr>
        <p:grpSpPr bwMode="auto">
          <a:xfrm>
            <a:off x="2084719" y="4364524"/>
            <a:ext cx="1968500" cy="1395678"/>
            <a:chOff x="528" y="2159"/>
            <a:chExt cx="1488" cy="1055"/>
          </a:xfrm>
        </p:grpSpPr>
        <p:sp>
          <p:nvSpPr>
            <p:cNvPr id="6" name="Rectangle 20"/>
            <p:cNvSpPr>
              <a:spLocks noChangeArrowheads="1"/>
            </p:cNvSpPr>
            <p:nvPr/>
          </p:nvSpPr>
          <p:spPr bwMode="auto">
            <a:xfrm rot="10800000">
              <a:off x="528" y="2159"/>
              <a:ext cx="1488" cy="1055"/>
            </a:xfrm>
            <a:prstGeom prst="rect">
              <a:avLst/>
            </a:prstGeom>
            <a:solidFill>
              <a:schemeClr val="bg1"/>
            </a:solidFill>
            <a:ln w="9525">
              <a:noFill/>
              <a:miter lim="800000"/>
              <a:headEnd/>
              <a:tailEnd/>
            </a:ln>
          </p:spPr>
          <p:txBody>
            <a:bodyPr rot="10800000" wrap="none" anchor="ctr"/>
            <a:lstStyle/>
            <a:p>
              <a:pPr defTabSz="914448"/>
              <a:endParaRPr lang="en-US" sz="1833" dirty="0">
                <a:solidFill>
                  <a:srgbClr val="00188F"/>
                </a:solidFill>
              </a:endParaRPr>
            </a:p>
          </p:txBody>
        </p:sp>
        <p:sp>
          <p:nvSpPr>
            <p:cNvPr id="7" name="Text Box 10"/>
            <p:cNvSpPr txBox="1">
              <a:spLocks noChangeArrowheads="1"/>
            </p:cNvSpPr>
            <p:nvPr/>
          </p:nvSpPr>
          <p:spPr bwMode="auto">
            <a:xfrm>
              <a:off x="647" y="2308"/>
              <a:ext cx="1242" cy="709"/>
            </a:xfrm>
            <a:prstGeom prst="rect">
              <a:avLst/>
            </a:prstGeom>
            <a:noFill/>
            <a:ln w="9525">
              <a:noFill/>
              <a:miter lim="800000"/>
              <a:headEnd/>
              <a:tailEnd/>
            </a:ln>
          </p:spPr>
          <p:txBody>
            <a:bodyPr>
              <a:spAutoFit/>
            </a:bodyPr>
            <a:lstStyle/>
            <a:p>
              <a:pPr defTabSz="914448"/>
              <a:r>
                <a:rPr lang="en-US" sz="1833" spc="-51" dirty="0">
                  <a:gradFill>
                    <a:gsLst>
                      <a:gs pos="1250">
                        <a:srgbClr val="00188F"/>
                      </a:gs>
                      <a:gs pos="100000">
                        <a:srgbClr val="00188F"/>
                      </a:gs>
                    </a:gsLst>
                    <a:lin ang="5400000" scaled="0"/>
                  </a:gradFill>
                </a:rPr>
                <a:t>Scalability, Performance &amp; Density</a:t>
              </a:r>
            </a:p>
          </p:txBody>
        </p:sp>
      </p:grpSp>
      <p:grpSp>
        <p:nvGrpSpPr>
          <p:cNvPr id="29" name="Group 28"/>
          <p:cNvGrpSpPr/>
          <p:nvPr/>
        </p:nvGrpSpPr>
        <p:grpSpPr>
          <a:xfrm>
            <a:off x="4113323" y="4363861"/>
            <a:ext cx="1968500" cy="1396340"/>
            <a:chOff x="4916938" y="3198283"/>
            <a:chExt cx="2362200" cy="1675608"/>
          </a:xfrm>
        </p:grpSpPr>
        <p:sp>
          <p:nvSpPr>
            <p:cNvPr id="12" name="Rectangle 21"/>
            <p:cNvSpPr>
              <a:spLocks noChangeArrowheads="1"/>
            </p:cNvSpPr>
            <p:nvPr/>
          </p:nvSpPr>
          <p:spPr bwMode="auto">
            <a:xfrm rot="10800000">
              <a:off x="4916938" y="3198283"/>
              <a:ext cx="2362200" cy="1675608"/>
            </a:xfrm>
            <a:prstGeom prst="rect">
              <a:avLst/>
            </a:prstGeom>
            <a:solidFill>
              <a:schemeClr val="bg1">
                <a:alpha val="80000"/>
              </a:schemeClr>
            </a:solidFill>
            <a:ln w="9525">
              <a:noFill/>
              <a:miter lim="800000"/>
              <a:headEnd/>
              <a:tailEnd/>
            </a:ln>
          </p:spPr>
          <p:txBody>
            <a:bodyPr rot="10800000" wrap="none" anchor="ctr"/>
            <a:lstStyle/>
            <a:p>
              <a:pPr defTabSz="914448"/>
              <a:endParaRPr lang="en-US" sz="1833" dirty="0">
                <a:solidFill>
                  <a:srgbClr val="00188F"/>
                </a:solidFill>
              </a:endParaRPr>
            </a:p>
          </p:txBody>
        </p:sp>
        <p:sp>
          <p:nvSpPr>
            <p:cNvPr id="13" name="Text Box 11"/>
            <p:cNvSpPr txBox="1">
              <a:spLocks noChangeArrowheads="1"/>
            </p:cNvSpPr>
            <p:nvPr/>
          </p:nvSpPr>
          <p:spPr bwMode="auto">
            <a:xfrm>
              <a:off x="5031238" y="3444347"/>
              <a:ext cx="2133600" cy="787754"/>
            </a:xfrm>
            <a:prstGeom prst="rect">
              <a:avLst/>
            </a:prstGeom>
            <a:noFill/>
            <a:ln w="9525">
              <a:noFill/>
              <a:miter lim="800000"/>
              <a:headEnd/>
              <a:tailEnd/>
            </a:ln>
          </p:spPr>
          <p:txBody>
            <a:bodyPr>
              <a:spAutoFit/>
            </a:bodyPr>
            <a:lstStyle/>
            <a:p>
              <a:pPr defTabSz="914448"/>
              <a:r>
                <a:rPr lang="en-US" sz="1833" spc="-51" dirty="0">
                  <a:gradFill>
                    <a:gsLst>
                      <a:gs pos="1250">
                        <a:srgbClr val="00188F"/>
                      </a:gs>
                      <a:gs pos="100000">
                        <a:srgbClr val="00188F"/>
                      </a:gs>
                    </a:gsLst>
                    <a:lin ang="5400000" scaled="0"/>
                  </a:gradFill>
                </a:rPr>
                <a:t>Security &amp; Multitenancy</a:t>
              </a:r>
            </a:p>
          </p:txBody>
        </p:sp>
      </p:grpSp>
      <p:grpSp>
        <p:nvGrpSpPr>
          <p:cNvPr id="30" name="Group 29"/>
          <p:cNvGrpSpPr/>
          <p:nvPr/>
        </p:nvGrpSpPr>
        <p:grpSpPr>
          <a:xfrm>
            <a:off x="6149230" y="4363862"/>
            <a:ext cx="1968500" cy="1397000"/>
            <a:chOff x="7351263" y="3198284"/>
            <a:chExt cx="2362200" cy="1676400"/>
          </a:xfrm>
        </p:grpSpPr>
        <p:sp>
          <p:nvSpPr>
            <p:cNvPr id="18" name="Rectangle 22"/>
            <p:cNvSpPr>
              <a:spLocks noChangeArrowheads="1"/>
            </p:cNvSpPr>
            <p:nvPr/>
          </p:nvSpPr>
          <p:spPr bwMode="auto">
            <a:xfrm rot="10800000">
              <a:off x="7351263" y="3198284"/>
              <a:ext cx="2362200" cy="1676400"/>
            </a:xfrm>
            <a:prstGeom prst="rect">
              <a:avLst/>
            </a:prstGeom>
            <a:solidFill>
              <a:schemeClr val="bg1">
                <a:alpha val="80000"/>
              </a:schemeClr>
            </a:solidFill>
            <a:ln w="9525">
              <a:noFill/>
              <a:miter lim="800000"/>
              <a:headEnd/>
              <a:tailEnd/>
            </a:ln>
          </p:spPr>
          <p:txBody>
            <a:bodyPr rot="10800000" wrap="none" anchor="ctr"/>
            <a:lstStyle/>
            <a:p>
              <a:pPr defTabSz="914448"/>
              <a:endParaRPr lang="en-US" sz="1833" dirty="0">
                <a:solidFill>
                  <a:srgbClr val="00188F"/>
                </a:solidFill>
              </a:endParaRPr>
            </a:p>
          </p:txBody>
        </p:sp>
        <p:sp>
          <p:nvSpPr>
            <p:cNvPr id="19" name="Text Box 12"/>
            <p:cNvSpPr txBox="1">
              <a:spLocks noChangeArrowheads="1"/>
            </p:cNvSpPr>
            <p:nvPr/>
          </p:nvSpPr>
          <p:spPr bwMode="auto">
            <a:xfrm>
              <a:off x="7522713" y="3441171"/>
              <a:ext cx="2057400" cy="787754"/>
            </a:xfrm>
            <a:prstGeom prst="rect">
              <a:avLst/>
            </a:prstGeom>
            <a:noFill/>
            <a:ln w="9525">
              <a:noFill/>
              <a:miter lim="800000"/>
              <a:headEnd/>
              <a:tailEnd/>
            </a:ln>
          </p:spPr>
          <p:txBody>
            <a:bodyPr wrap="square">
              <a:spAutoFit/>
            </a:bodyPr>
            <a:lstStyle/>
            <a:p>
              <a:pPr defTabSz="914448"/>
              <a:r>
                <a:rPr lang="en-US" sz="1833" spc="-51" dirty="0">
                  <a:gradFill>
                    <a:gsLst>
                      <a:gs pos="1250">
                        <a:srgbClr val="00188F"/>
                      </a:gs>
                      <a:gs pos="100000">
                        <a:srgbClr val="00188F"/>
                      </a:gs>
                    </a:gsLst>
                    <a:lin ang="5400000" scaled="0"/>
                  </a:gradFill>
                </a:rPr>
                <a:t>Flexible Infrastructure</a:t>
              </a:r>
            </a:p>
          </p:txBody>
        </p:sp>
      </p:grpSp>
      <p:grpSp>
        <p:nvGrpSpPr>
          <p:cNvPr id="31" name="Group 30"/>
          <p:cNvGrpSpPr/>
          <p:nvPr/>
        </p:nvGrpSpPr>
        <p:grpSpPr>
          <a:xfrm>
            <a:off x="8170531" y="4363862"/>
            <a:ext cx="1968500" cy="1396339"/>
            <a:chOff x="9785587" y="3198284"/>
            <a:chExt cx="2362200" cy="1675607"/>
          </a:xfrm>
        </p:grpSpPr>
        <p:sp>
          <p:nvSpPr>
            <p:cNvPr id="24" name="Rectangle 23"/>
            <p:cNvSpPr>
              <a:spLocks noChangeArrowheads="1"/>
            </p:cNvSpPr>
            <p:nvPr/>
          </p:nvSpPr>
          <p:spPr bwMode="auto">
            <a:xfrm rot="10800000">
              <a:off x="9785587" y="3198284"/>
              <a:ext cx="2362200" cy="1675607"/>
            </a:xfrm>
            <a:prstGeom prst="rect">
              <a:avLst/>
            </a:prstGeom>
            <a:solidFill>
              <a:schemeClr val="bg1">
                <a:alpha val="80000"/>
              </a:schemeClr>
            </a:solidFill>
            <a:ln w="9525">
              <a:noFill/>
              <a:miter lim="800000"/>
              <a:headEnd/>
              <a:tailEnd/>
            </a:ln>
          </p:spPr>
          <p:txBody>
            <a:bodyPr rot="10800000" wrap="none" anchor="ctr"/>
            <a:lstStyle/>
            <a:p>
              <a:pPr defTabSz="914448"/>
              <a:endParaRPr lang="en-US" sz="1833" dirty="0">
                <a:solidFill>
                  <a:srgbClr val="00188F"/>
                </a:solidFill>
              </a:endParaRPr>
            </a:p>
          </p:txBody>
        </p:sp>
        <p:sp>
          <p:nvSpPr>
            <p:cNvPr id="25" name="Text Box 13"/>
            <p:cNvSpPr txBox="1">
              <a:spLocks noChangeArrowheads="1"/>
            </p:cNvSpPr>
            <p:nvPr/>
          </p:nvSpPr>
          <p:spPr bwMode="auto">
            <a:xfrm>
              <a:off x="10014187" y="3441171"/>
              <a:ext cx="1828800" cy="1126233"/>
            </a:xfrm>
            <a:prstGeom prst="rect">
              <a:avLst/>
            </a:prstGeom>
            <a:noFill/>
            <a:ln w="9525">
              <a:noFill/>
              <a:miter lim="800000"/>
              <a:headEnd/>
              <a:tailEnd/>
            </a:ln>
          </p:spPr>
          <p:txBody>
            <a:bodyPr wrap="square">
              <a:spAutoFit/>
            </a:bodyPr>
            <a:lstStyle/>
            <a:p>
              <a:pPr defTabSz="914448"/>
              <a:r>
                <a:rPr lang="en-US" sz="1833" spc="-51" dirty="0">
                  <a:gradFill>
                    <a:gsLst>
                      <a:gs pos="1250">
                        <a:srgbClr val="00188F"/>
                      </a:gs>
                      <a:gs pos="100000">
                        <a:srgbClr val="00188F"/>
                      </a:gs>
                    </a:gsLst>
                    <a:lin ang="5400000" scaled="0"/>
                  </a:gradFill>
                </a:rPr>
                <a:t>High Availability &amp; Resiliency</a:t>
              </a:r>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flipH="1">
            <a:off x="2076145" y="1584456"/>
            <a:ext cx="1965960" cy="2713059"/>
          </a:xfrm>
          <a:prstGeom prst="rect">
            <a:avLst/>
          </a:prstGeom>
        </p:spPr>
      </p:pic>
      <p:pic>
        <p:nvPicPr>
          <p:cNvPr id="20" name="Picture Placeholder 4"/>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113081" y="1584456"/>
            <a:ext cx="1968984" cy="2712720"/>
          </a:xfrm>
          <a:prstGeom prst="rect">
            <a:avLst/>
          </a:prstGeom>
        </p:spPr>
      </p:pic>
      <p:pic>
        <p:nvPicPr>
          <p:cNvPr id="21" name="Picture Placeholder 3"/>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145653" y="1588397"/>
            <a:ext cx="1963829" cy="2712720"/>
          </a:xfrm>
          <a:prstGeom prst="rect">
            <a:avLst/>
          </a:prstGeom>
        </p:spPr>
      </p:pic>
      <p:pic>
        <p:nvPicPr>
          <p:cNvPr id="22" name="Picture Placeholder 2"/>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8185612" y="1599127"/>
            <a:ext cx="1965960" cy="2706253"/>
          </a:xfrm>
          <a:prstGeom prst="rect">
            <a:avLst/>
          </a:prstGeom>
        </p:spPr>
      </p:pic>
    </p:spTree>
    <p:extLst>
      <p:ext uri="{BB962C8B-B14F-4D97-AF65-F5344CB8AC3E}">
        <p14:creationId xmlns:p14="http://schemas.microsoft.com/office/powerpoint/2010/main" val="74807713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1"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up)">
                                      <p:cBhvr>
                                        <p:cTn id="33" dur="500"/>
                                        <p:tgtEl>
                                          <p:spTgt spid="3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5000" dirty="0" smtClean="0"/>
              <a:t>Scalability, Performance &amp; Density</a:t>
            </a:r>
            <a:endParaRPr lang="en-US" sz="5000" dirty="0"/>
          </a:p>
        </p:txBody>
      </p:sp>
    </p:spTree>
    <p:extLst>
      <p:ext uri="{BB962C8B-B14F-4D97-AF65-F5344CB8AC3E}">
        <p14:creationId xmlns:p14="http://schemas.microsoft.com/office/powerpoint/2010/main" val="33362775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9" name="Title 6178"/>
          <p:cNvSpPr>
            <a:spLocks noGrp="1"/>
          </p:cNvSpPr>
          <p:nvPr>
            <p:ph type="title"/>
          </p:nvPr>
        </p:nvSpPr>
        <p:spPr>
          <a:xfrm>
            <a:off x="519247" y="228601"/>
            <a:ext cx="7184822" cy="1523494"/>
          </a:xfrm>
        </p:spPr>
        <p:txBody>
          <a:bodyPr/>
          <a:lstStyle/>
          <a:p>
            <a:r>
              <a:rPr lang="en-US" dirty="0" smtClean="0"/>
              <a:t>Hyper-V Scalability Improvements</a:t>
            </a:r>
            <a:endParaRPr lang="en-US" dirty="0"/>
          </a:p>
        </p:txBody>
      </p:sp>
      <p:sp>
        <p:nvSpPr>
          <p:cNvPr id="4" name="Rectangle 6"/>
          <p:cNvSpPr>
            <a:spLocks noChangeArrowheads="1"/>
          </p:cNvSpPr>
          <p:nvPr/>
        </p:nvSpPr>
        <p:spPr bwMode="auto">
          <a:xfrm>
            <a:off x="8620125" y="2"/>
            <a:ext cx="3571878" cy="6861175"/>
          </a:xfrm>
          <a:prstGeom prst="rect">
            <a:avLst/>
          </a:prstGeom>
          <a:solidFill>
            <a:schemeClr val="accent2"/>
          </a:solidFill>
          <a:ln>
            <a:noFill/>
          </a:ln>
        </p:spPr>
        <p:txBody>
          <a:bodyPr vert="horz" wrap="square" lIns="91452" tIns="45727" rIns="91452" bIns="45727" numCol="1" anchor="t" anchorCtr="0" compatLnSpc="1">
            <a:prstTxWarp prst="textNoShape">
              <a:avLst/>
            </a:prstTxWarp>
          </a:bodyPr>
          <a:lstStyle/>
          <a:p>
            <a:pPr defTabSz="914448"/>
            <a:endParaRPr lang="en-US" sz="1833" dirty="0">
              <a:solidFill>
                <a:srgbClr val="505050"/>
              </a:solidFill>
            </a:endParaRPr>
          </a:p>
        </p:txBody>
      </p:sp>
      <p:sp>
        <p:nvSpPr>
          <p:cNvPr id="17" name="Rectangle 19"/>
          <p:cNvSpPr>
            <a:spLocks noChangeArrowheads="1"/>
          </p:cNvSpPr>
          <p:nvPr/>
        </p:nvSpPr>
        <p:spPr bwMode="ltGray">
          <a:xfrm>
            <a:off x="8620125" y="1604841"/>
            <a:ext cx="357187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5809" tIns="0" rIns="274356" bIns="0" numCol="1" anchor="t" anchorCtr="0" compatLnSpc="1">
            <a:prstTxWarp prst="textNoShape">
              <a:avLst/>
            </a:prstTxWarp>
            <a:spAutoFit/>
          </a:bodyPr>
          <a:lstStyle/>
          <a:p>
            <a:pPr defTabSz="914485" fontAlgn="base">
              <a:lnSpc>
                <a:spcPct val="90000"/>
              </a:lnSpc>
              <a:spcBef>
                <a:spcPct val="0"/>
              </a:spcBef>
              <a:spcAft>
                <a:spcPct val="0"/>
              </a:spcAft>
            </a:pPr>
            <a:r>
              <a:rPr lang="en-US" sz="4000" spc="-151" dirty="0">
                <a:gradFill>
                  <a:gsLst>
                    <a:gs pos="1250">
                      <a:srgbClr val="EFEFEF"/>
                    </a:gs>
                    <a:gs pos="100000">
                      <a:srgbClr val="EFEFEF"/>
                    </a:gs>
                  </a:gsLst>
                  <a:lin ang="5400000" scaled="0"/>
                </a:gradFill>
                <a:latin typeface="Segoe UI Light"/>
                <a:cs typeface="Arial" pitchFamily="34" charset="0"/>
              </a:rPr>
              <a:t>“Nothing from Microsoft, and I mean literally </a:t>
            </a:r>
            <a:r>
              <a:rPr lang="en-US" sz="4000" b="1" spc="-151" dirty="0">
                <a:gradFill>
                  <a:gsLst>
                    <a:gs pos="1250">
                      <a:srgbClr val="EFEFEF"/>
                    </a:gs>
                    <a:gs pos="100000">
                      <a:srgbClr val="EFEFEF"/>
                    </a:gs>
                  </a:gsLst>
                  <a:lin ang="5400000" scaled="0"/>
                </a:gradFill>
                <a:latin typeface="Segoe UI Light"/>
                <a:cs typeface="Arial" pitchFamily="34" charset="0"/>
              </a:rPr>
              <a:t>nothing</a:t>
            </a:r>
            <a:r>
              <a:rPr lang="en-US" sz="4000" spc="-151" dirty="0">
                <a:gradFill>
                  <a:gsLst>
                    <a:gs pos="1250">
                      <a:srgbClr val="EFEFEF"/>
                    </a:gs>
                    <a:gs pos="100000">
                      <a:srgbClr val="EFEFEF"/>
                    </a:gs>
                  </a:gsLst>
                  <a:lin ang="5400000" scaled="0"/>
                </a:gradFill>
                <a:latin typeface="Segoe UI Light"/>
                <a:cs typeface="Arial" pitchFamily="34" charset="0"/>
              </a:rPr>
              <a:t> has ever been this ambitious”</a:t>
            </a:r>
          </a:p>
        </p:txBody>
      </p:sp>
      <p:sp>
        <p:nvSpPr>
          <p:cNvPr id="6178" name="TextBox 6177"/>
          <p:cNvSpPr txBox="1"/>
          <p:nvPr/>
        </p:nvSpPr>
        <p:spPr bwMode="white">
          <a:xfrm>
            <a:off x="8584126" y="5735639"/>
            <a:ext cx="2660906" cy="253852"/>
          </a:xfrm>
          <a:prstGeom prst="rect">
            <a:avLst/>
          </a:prstGeom>
          <a:noFill/>
        </p:spPr>
        <p:txBody>
          <a:bodyPr wrap="none" lIns="365809" tIns="0" rIns="0" bIns="0" rtlCol="0">
            <a:spAutoFit/>
          </a:bodyPr>
          <a:lstStyle/>
          <a:p>
            <a:pPr defTabSz="914448">
              <a:lnSpc>
                <a:spcPct val="90000"/>
              </a:lnSpc>
            </a:pPr>
            <a:r>
              <a:rPr lang="en-US" sz="1833" spc="-51" dirty="0">
                <a:gradFill>
                  <a:gsLst>
                    <a:gs pos="2917">
                      <a:srgbClr val="EFEFEF"/>
                    </a:gs>
                    <a:gs pos="30000">
                      <a:srgbClr val="EFEFEF"/>
                    </a:gs>
                  </a:gsLst>
                  <a:lin ang="5400000" scaled="0"/>
                </a:gradFill>
              </a:rPr>
              <a:t>— Jason Perlow, </a:t>
            </a:r>
            <a:r>
              <a:rPr lang="en-US" sz="1833" b="1" spc="-51" dirty="0">
                <a:gradFill>
                  <a:gsLst>
                    <a:gs pos="2917">
                      <a:srgbClr val="EFEFEF"/>
                    </a:gs>
                    <a:gs pos="30000">
                      <a:srgbClr val="EFEFEF"/>
                    </a:gs>
                  </a:gsLst>
                  <a:lin ang="5400000" scaled="0"/>
                </a:gradFill>
              </a:rPr>
              <a:t>ZD</a:t>
            </a:r>
            <a:r>
              <a:rPr lang="en-US" sz="1833" spc="-51" dirty="0">
                <a:gradFill>
                  <a:gsLst>
                    <a:gs pos="2917">
                      <a:srgbClr val="EFEFEF"/>
                    </a:gs>
                    <a:gs pos="30000">
                      <a:srgbClr val="EFEFEF"/>
                    </a:gs>
                  </a:gsLst>
                  <a:lin ang="5400000" scaled="0"/>
                </a:gradFill>
              </a:rPr>
              <a:t>Net</a:t>
            </a:r>
          </a:p>
        </p:txBody>
      </p:sp>
      <p:graphicFrame>
        <p:nvGraphicFramePr>
          <p:cNvPr id="20" name="Table 19"/>
          <p:cNvGraphicFramePr>
            <a:graphicFrameLocks noGrp="1"/>
          </p:cNvGraphicFramePr>
          <p:nvPr>
            <p:extLst/>
          </p:nvPr>
        </p:nvGraphicFramePr>
        <p:xfrm>
          <a:off x="494383" y="1985266"/>
          <a:ext cx="7712992" cy="3413760"/>
        </p:xfrm>
        <a:graphic>
          <a:graphicData uri="http://schemas.openxmlformats.org/drawingml/2006/table">
            <a:tbl>
              <a:tblPr firstRow="1">
                <a:tableStyleId>{5C22544A-7EE6-4342-B048-85BDC9FD1C3A}</a:tableStyleId>
              </a:tblPr>
              <a:tblGrid>
                <a:gridCol w="844074"/>
                <a:gridCol w="2015278"/>
                <a:gridCol w="1726265"/>
                <a:gridCol w="1714500"/>
                <a:gridCol w="1412875"/>
              </a:tblGrid>
              <a:tr h="533400">
                <a:tc>
                  <a:txBody>
                    <a:bodyPr/>
                    <a:lstStyle/>
                    <a:p>
                      <a:r>
                        <a:rPr lang="en-US" sz="1500" dirty="0" smtClean="0"/>
                        <a:t>System</a:t>
                      </a:r>
                      <a:endParaRPr lang="en-US" sz="1500" dirty="0"/>
                    </a:p>
                  </a:txBody>
                  <a:tcPr marL="76200" marR="76200" marT="38100" marB="38100" anchor="ctr"/>
                </a:tc>
                <a:tc>
                  <a:txBody>
                    <a:bodyPr/>
                    <a:lstStyle/>
                    <a:p>
                      <a:r>
                        <a:rPr lang="en-US" sz="1500" dirty="0" smtClean="0"/>
                        <a:t>Resource</a:t>
                      </a:r>
                      <a:endParaRPr lang="en-US" sz="1500" dirty="0"/>
                    </a:p>
                  </a:txBody>
                  <a:tcPr marL="76200" marR="76200" marT="38100" marB="38100" anchor="ctr"/>
                </a:tc>
                <a:tc>
                  <a:txBody>
                    <a:bodyPr/>
                    <a:lstStyle/>
                    <a:p>
                      <a:pPr algn="ctr"/>
                      <a:r>
                        <a:rPr lang="en-US" sz="1500" baseline="0" dirty="0" smtClean="0"/>
                        <a:t>Hyper-V</a:t>
                      </a:r>
                    </a:p>
                    <a:p>
                      <a:pPr algn="ctr"/>
                      <a:r>
                        <a:rPr lang="en-US" sz="1500" baseline="0" dirty="0" smtClean="0"/>
                        <a:t>(2008 R2)</a:t>
                      </a:r>
                      <a:endParaRPr lang="en-US" sz="1500" dirty="0"/>
                    </a:p>
                  </a:txBody>
                  <a:tcPr marL="76200" marR="76200" marT="38100" marB="38100" anchor="ctr"/>
                </a:tc>
                <a:tc>
                  <a:txBody>
                    <a:bodyPr/>
                    <a:lstStyle/>
                    <a:p>
                      <a:pPr algn="ctr"/>
                      <a:r>
                        <a:rPr lang="en-US" sz="1500" dirty="0" smtClean="0"/>
                        <a:t>Hyper-V</a:t>
                      </a:r>
                      <a:endParaRPr lang="en-US" sz="1500" baseline="0" dirty="0" smtClean="0"/>
                    </a:p>
                    <a:p>
                      <a:pPr algn="ctr"/>
                      <a:r>
                        <a:rPr lang="en-US" sz="1500" baseline="0" dirty="0" smtClean="0"/>
                        <a:t>(2012)</a:t>
                      </a:r>
                      <a:endParaRPr lang="en-US" sz="1500" dirty="0"/>
                    </a:p>
                  </a:txBody>
                  <a:tcPr marL="76200" marR="76200" marT="38100" marB="38100" anchor="ctr"/>
                </a:tc>
                <a:tc>
                  <a:txBody>
                    <a:bodyPr/>
                    <a:lstStyle/>
                    <a:p>
                      <a:pPr algn="ctr"/>
                      <a:r>
                        <a:rPr lang="en-US" sz="1500" dirty="0" smtClean="0"/>
                        <a:t>Improvement Factor</a:t>
                      </a:r>
                      <a:endParaRPr lang="en-US" sz="1500" dirty="0"/>
                    </a:p>
                  </a:txBody>
                  <a:tcPr marL="76200" marR="76200" marT="38100" marB="38100" anchor="ctr"/>
                </a:tc>
              </a:tr>
              <a:tr h="320040">
                <a:tc rowSpan="3">
                  <a:txBody>
                    <a:bodyPr/>
                    <a:lstStyle/>
                    <a:p>
                      <a:pPr algn="l"/>
                      <a:r>
                        <a:rPr lang="en-US" sz="1500" b="1" dirty="0" smtClean="0"/>
                        <a:t>Host</a:t>
                      </a:r>
                      <a:endParaRPr lang="en-US" sz="1500" b="1" dirty="0"/>
                    </a:p>
                  </a:txBody>
                  <a:tcPr marL="76200" marR="76200" marT="38100" marB="38100" anchor="ctr">
                    <a:solidFill>
                      <a:schemeClr val="bg1">
                        <a:lumMod val="90000"/>
                      </a:schemeClr>
                    </a:solidFill>
                  </a:tcPr>
                </a:tc>
                <a:tc>
                  <a:txBody>
                    <a:bodyPr/>
                    <a:lstStyle/>
                    <a:p>
                      <a:r>
                        <a:rPr lang="en-US" sz="1500" dirty="0" smtClean="0"/>
                        <a:t>Logical Processors</a:t>
                      </a:r>
                      <a:endParaRPr lang="en-US" sz="1500" dirty="0"/>
                    </a:p>
                  </a:txBody>
                  <a:tcPr marL="76200" marR="76200" marT="38100" marB="38100" anchor="ctr"/>
                </a:tc>
                <a:tc>
                  <a:txBody>
                    <a:bodyPr/>
                    <a:lstStyle/>
                    <a:p>
                      <a:pPr algn="ctr"/>
                      <a:r>
                        <a:rPr lang="en-US" sz="1500" dirty="0" smtClean="0"/>
                        <a:t>64</a:t>
                      </a:r>
                      <a:endParaRPr lang="en-US" sz="1500" dirty="0"/>
                    </a:p>
                  </a:txBody>
                  <a:tcPr marL="76200" marR="76200" marT="38100" marB="38100" anchor="ctr"/>
                </a:tc>
                <a:tc>
                  <a:txBody>
                    <a:bodyPr/>
                    <a:lstStyle/>
                    <a:p>
                      <a:pPr algn="ctr"/>
                      <a:r>
                        <a:rPr lang="en-US" sz="1500" dirty="0" smtClean="0"/>
                        <a:t>320</a:t>
                      </a:r>
                      <a:endParaRPr lang="en-US" sz="1500" dirty="0"/>
                    </a:p>
                  </a:txBody>
                  <a:tcPr marL="76200" marR="76200" marT="38100" marB="3810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rPr>
                        <a:t>5×</a:t>
                      </a:r>
                      <a:endParaRPr kumimoji="0" lang="en-US" sz="1500" b="1" i="0" u="none" strike="noStrike" cap="none" normalizeH="0" baseline="0" dirty="0" smtClean="0">
                        <a:ln>
                          <a:noFill/>
                        </a:ln>
                        <a:solidFill>
                          <a:schemeClr val="tx2"/>
                        </a:solidFill>
                        <a:effectLst/>
                        <a:latin typeface="Segoe UI" pitchFamily="34" charset="0"/>
                        <a:cs typeface="Arial" pitchFamily="34" charset="0"/>
                      </a:endParaRPr>
                    </a:p>
                  </a:txBody>
                  <a:tcPr marL="121920" marR="121920" anchor="ctr" horzOverflow="overflow"/>
                </a:tc>
              </a:tr>
              <a:tr h="320040">
                <a:tc vMerge="1">
                  <a:txBody>
                    <a:bodyPr/>
                    <a:lstStyle/>
                    <a:p>
                      <a:endParaRPr lang="en-US" dirty="0"/>
                    </a:p>
                  </a:txBody>
                  <a:tcPr/>
                </a:tc>
                <a:tc>
                  <a:txBody>
                    <a:bodyPr/>
                    <a:lstStyle/>
                    <a:p>
                      <a:r>
                        <a:rPr lang="en-US" sz="1500" dirty="0" smtClean="0"/>
                        <a:t>Physical</a:t>
                      </a:r>
                      <a:r>
                        <a:rPr lang="en-US" sz="1500" baseline="0" dirty="0" smtClean="0"/>
                        <a:t> Memory</a:t>
                      </a:r>
                      <a:endParaRPr lang="en-US" sz="1500" dirty="0"/>
                    </a:p>
                  </a:txBody>
                  <a:tcPr marL="76200" marR="76200" marT="38100" marB="38100" anchor="ctr"/>
                </a:tc>
                <a:tc>
                  <a:txBody>
                    <a:bodyPr/>
                    <a:lstStyle/>
                    <a:p>
                      <a:pPr algn="ctr"/>
                      <a:r>
                        <a:rPr lang="en-US" sz="1500" dirty="0" smtClean="0"/>
                        <a:t>1TB</a:t>
                      </a:r>
                      <a:endParaRPr lang="en-US" sz="1500" dirty="0"/>
                    </a:p>
                  </a:txBody>
                  <a:tcPr marL="76200" marR="76200" marT="38100" marB="38100" anchor="ctr"/>
                </a:tc>
                <a:tc>
                  <a:txBody>
                    <a:bodyPr/>
                    <a:lstStyle/>
                    <a:p>
                      <a:pPr algn="ctr"/>
                      <a:r>
                        <a:rPr lang="en-US" sz="1500" dirty="0" smtClean="0"/>
                        <a:t>4TB</a:t>
                      </a:r>
                      <a:endParaRPr lang="en-US" sz="1500" dirty="0"/>
                    </a:p>
                  </a:txBody>
                  <a:tcPr marL="76200" marR="76200" marT="38100" marB="3810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rPr>
                        <a:t>4×</a:t>
                      </a:r>
                      <a:endParaRPr kumimoji="0" lang="en-US" sz="1500" b="1" i="0" u="none" strike="noStrike" cap="none" normalizeH="0" baseline="0" dirty="0" smtClean="0">
                        <a:ln>
                          <a:noFill/>
                        </a:ln>
                        <a:solidFill>
                          <a:schemeClr val="tx2"/>
                        </a:solidFill>
                        <a:effectLst/>
                        <a:latin typeface="Segoe UI" pitchFamily="34" charset="0"/>
                        <a:cs typeface="Arial" pitchFamily="34" charset="0"/>
                      </a:endParaRPr>
                    </a:p>
                  </a:txBody>
                  <a:tcPr marL="121920" marR="121920" anchor="ctr" horzOverflow="overflow"/>
                </a:tc>
              </a:tr>
              <a:tr h="320040">
                <a:tc vMerge="1">
                  <a:txBody>
                    <a:bodyPr/>
                    <a:lstStyle/>
                    <a:p>
                      <a:endParaRPr lang="en-US" dirty="0"/>
                    </a:p>
                  </a:txBody>
                  <a:tcPr/>
                </a:tc>
                <a:tc>
                  <a:txBody>
                    <a:bodyPr/>
                    <a:lstStyle/>
                    <a:p>
                      <a:r>
                        <a:rPr lang="en-US" sz="1500" dirty="0" smtClean="0"/>
                        <a:t>Virtual CPUs per Host</a:t>
                      </a:r>
                      <a:endParaRPr lang="en-US" sz="1500" dirty="0"/>
                    </a:p>
                  </a:txBody>
                  <a:tcPr marL="76200" marR="76200" marT="38100" marB="38100" anchor="ctr"/>
                </a:tc>
                <a:tc>
                  <a:txBody>
                    <a:bodyPr/>
                    <a:lstStyle/>
                    <a:p>
                      <a:pPr algn="ctr"/>
                      <a:r>
                        <a:rPr lang="en-US" sz="1500" dirty="0" smtClean="0"/>
                        <a:t>512</a:t>
                      </a:r>
                      <a:endParaRPr lang="en-US" sz="1500" dirty="0"/>
                    </a:p>
                  </a:txBody>
                  <a:tcPr marL="76200" marR="76200" marT="38100" marB="38100" anchor="ctr"/>
                </a:tc>
                <a:tc>
                  <a:txBody>
                    <a:bodyPr/>
                    <a:lstStyle/>
                    <a:p>
                      <a:pPr algn="ctr"/>
                      <a:r>
                        <a:rPr lang="en-US" sz="1500" dirty="0" smtClean="0"/>
                        <a:t>2,048</a:t>
                      </a:r>
                      <a:endParaRPr lang="en-US" sz="1500" dirty="0"/>
                    </a:p>
                  </a:txBody>
                  <a:tcPr marL="76200" marR="76200" marT="38100" marB="3810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rPr>
                        <a:t>4×</a:t>
                      </a:r>
                      <a:endParaRPr kumimoji="0" lang="en-US" sz="1500" b="1" i="0" u="none" strike="noStrike" cap="none" normalizeH="0" baseline="0" dirty="0" smtClean="0">
                        <a:ln>
                          <a:noFill/>
                        </a:ln>
                        <a:solidFill>
                          <a:schemeClr val="tx2"/>
                        </a:solidFill>
                        <a:effectLst/>
                        <a:latin typeface="Segoe UI" pitchFamily="34" charset="0"/>
                        <a:cs typeface="Arial" pitchFamily="34" charset="0"/>
                      </a:endParaRPr>
                    </a:p>
                  </a:txBody>
                  <a:tcPr marL="121920" marR="121920" anchor="ctr" horzOverflow="overflow"/>
                </a:tc>
              </a:tr>
              <a:tr h="320040">
                <a:tc rowSpan="4">
                  <a:txBody>
                    <a:bodyPr/>
                    <a:lstStyle/>
                    <a:p>
                      <a:pPr algn="l"/>
                      <a:r>
                        <a:rPr lang="en-US" sz="1500" b="1" dirty="0" smtClean="0"/>
                        <a:t>VM</a:t>
                      </a:r>
                      <a:endParaRPr lang="en-US" sz="1500" b="1" dirty="0"/>
                    </a:p>
                  </a:txBody>
                  <a:tcPr marL="76200" marR="76200" marT="38100" marB="38100" anchor="ctr">
                    <a:solidFill>
                      <a:schemeClr val="bg1">
                        <a:lumMod val="90000"/>
                      </a:schemeClr>
                    </a:solidFill>
                  </a:tcPr>
                </a:tc>
                <a:tc>
                  <a:txBody>
                    <a:bodyPr/>
                    <a:lstStyle/>
                    <a:p>
                      <a:r>
                        <a:rPr lang="en-US" sz="1500" dirty="0" smtClean="0"/>
                        <a:t>Virtual CPUs per VM</a:t>
                      </a:r>
                      <a:endParaRPr lang="en-US" sz="1500" dirty="0"/>
                    </a:p>
                  </a:txBody>
                  <a:tcPr marL="76200" marR="76200" marT="38100" marB="38100" anchor="ctr"/>
                </a:tc>
                <a:tc>
                  <a:txBody>
                    <a:bodyPr/>
                    <a:lstStyle/>
                    <a:p>
                      <a:pPr algn="ctr"/>
                      <a:r>
                        <a:rPr lang="en-US" sz="1500" dirty="0" smtClean="0"/>
                        <a:t>4</a:t>
                      </a:r>
                      <a:endParaRPr lang="en-US" sz="1500" dirty="0"/>
                    </a:p>
                  </a:txBody>
                  <a:tcPr marL="76200" marR="76200" marT="38100" marB="38100" anchor="ctr"/>
                </a:tc>
                <a:tc>
                  <a:txBody>
                    <a:bodyPr/>
                    <a:lstStyle/>
                    <a:p>
                      <a:pPr algn="ctr"/>
                      <a:r>
                        <a:rPr lang="en-US" sz="1500" dirty="0" smtClean="0"/>
                        <a:t>64</a:t>
                      </a:r>
                      <a:endParaRPr lang="en-US" sz="1500" dirty="0"/>
                    </a:p>
                  </a:txBody>
                  <a:tcPr marL="76200" marR="76200" marT="38100" marB="3810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rPr>
                        <a:t>16×</a:t>
                      </a:r>
                      <a:endParaRPr kumimoji="0" lang="en-US" sz="1500" b="1" i="0" u="none" strike="noStrike" cap="none" normalizeH="0" baseline="0" dirty="0" smtClean="0">
                        <a:ln>
                          <a:noFill/>
                        </a:ln>
                        <a:solidFill>
                          <a:schemeClr val="tx2"/>
                        </a:solidFill>
                        <a:effectLst/>
                        <a:latin typeface="Segoe UI" pitchFamily="34" charset="0"/>
                        <a:cs typeface="Arial" pitchFamily="34" charset="0"/>
                      </a:endParaRPr>
                    </a:p>
                  </a:txBody>
                  <a:tcPr marL="121920" marR="121920" anchor="ctr" horzOverflow="overflow"/>
                </a:tc>
              </a:tr>
              <a:tr h="320040">
                <a:tc vMerge="1">
                  <a:txBody>
                    <a:bodyPr/>
                    <a:lstStyle/>
                    <a:p>
                      <a:endParaRPr lang="en-US" dirty="0"/>
                    </a:p>
                  </a:txBody>
                  <a:tcPr/>
                </a:tc>
                <a:tc>
                  <a:txBody>
                    <a:bodyPr/>
                    <a:lstStyle/>
                    <a:p>
                      <a:r>
                        <a:rPr lang="en-US" sz="1500" dirty="0" smtClean="0"/>
                        <a:t>Memory per VM</a:t>
                      </a:r>
                      <a:endParaRPr lang="en-US" sz="1500" dirty="0"/>
                    </a:p>
                  </a:txBody>
                  <a:tcPr marL="76200" marR="76200" marT="38100" marB="38100" anchor="ctr"/>
                </a:tc>
                <a:tc>
                  <a:txBody>
                    <a:bodyPr/>
                    <a:lstStyle/>
                    <a:p>
                      <a:pPr algn="ctr"/>
                      <a:r>
                        <a:rPr lang="en-US" sz="1500" dirty="0" smtClean="0"/>
                        <a:t>64GB</a:t>
                      </a:r>
                      <a:endParaRPr lang="en-US" sz="1500" dirty="0"/>
                    </a:p>
                  </a:txBody>
                  <a:tcPr marL="76200" marR="76200" marT="38100" marB="38100" anchor="ctr"/>
                </a:tc>
                <a:tc>
                  <a:txBody>
                    <a:bodyPr/>
                    <a:lstStyle/>
                    <a:p>
                      <a:pPr algn="ctr"/>
                      <a:r>
                        <a:rPr lang="en-US" sz="1500" dirty="0" smtClean="0"/>
                        <a:t>1TB</a:t>
                      </a:r>
                      <a:endParaRPr lang="en-US" sz="1500" dirty="0"/>
                    </a:p>
                  </a:txBody>
                  <a:tcPr marL="76200" marR="76200" marT="38100" marB="3810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rPr>
                        <a:t>16×</a:t>
                      </a:r>
                      <a:endParaRPr kumimoji="0" lang="en-US" sz="1500" b="1" i="0" u="none" strike="noStrike" cap="none" normalizeH="0" baseline="0" dirty="0" smtClean="0">
                        <a:ln>
                          <a:noFill/>
                        </a:ln>
                        <a:solidFill>
                          <a:schemeClr val="tx2"/>
                        </a:solidFill>
                        <a:effectLst/>
                        <a:latin typeface="Segoe UI" pitchFamily="34" charset="0"/>
                        <a:cs typeface="Arial" pitchFamily="34" charset="0"/>
                      </a:endParaRPr>
                    </a:p>
                  </a:txBody>
                  <a:tcPr marL="121920" marR="121920" anchor="ctr" horzOverflow="overflow"/>
                </a:tc>
              </a:tr>
              <a:tr h="320040">
                <a:tc vMerge="1">
                  <a:txBody>
                    <a:bodyPr/>
                    <a:lstStyle/>
                    <a:p>
                      <a:endParaRPr lang="en-US" dirty="0"/>
                    </a:p>
                  </a:txBody>
                  <a:tcPr/>
                </a:tc>
                <a:tc>
                  <a:txBody>
                    <a:bodyPr/>
                    <a:lstStyle/>
                    <a:p>
                      <a:r>
                        <a:rPr lang="en-US" sz="1500" dirty="0" smtClean="0"/>
                        <a:t>Active VMs per</a:t>
                      </a:r>
                      <a:r>
                        <a:rPr lang="en-US" sz="1500" baseline="0" dirty="0" smtClean="0"/>
                        <a:t> Host</a:t>
                      </a:r>
                      <a:endParaRPr lang="en-US" sz="1500" dirty="0"/>
                    </a:p>
                  </a:txBody>
                  <a:tcPr marL="76200" marR="76200" marT="38100" marB="38100" anchor="ctr"/>
                </a:tc>
                <a:tc>
                  <a:txBody>
                    <a:bodyPr/>
                    <a:lstStyle/>
                    <a:p>
                      <a:pPr algn="ctr"/>
                      <a:r>
                        <a:rPr lang="en-US" sz="1500" dirty="0" smtClean="0"/>
                        <a:t>384</a:t>
                      </a:r>
                      <a:endParaRPr lang="en-US" sz="1500" dirty="0"/>
                    </a:p>
                  </a:txBody>
                  <a:tcPr marL="76200" marR="76200" marT="38100" marB="38100" anchor="ctr"/>
                </a:tc>
                <a:tc>
                  <a:txBody>
                    <a:bodyPr/>
                    <a:lstStyle/>
                    <a:p>
                      <a:pPr algn="ctr"/>
                      <a:r>
                        <a:rPr lang="en-US" sz="1500" dirty="0" smtClean="0"/>
                        <a:t>1,024</a:t>
                      </a:r>
                      <a:endParaRPr lang="en-US" sz="1500" dirty="0"/>
                    </a:p>
                  </a:txBody>
                  <a:tcPr marL="76200" marR="76200" marT="38100" marB="3810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rPr>
                        <a:t>2.7×</a:t>
                      </a:r>
                      <a:endParaRPr kumimoji="0" lang="en-US" sz="1500" b="1" i="0" u="none" strike="noStrike" cap="none" normalizeH="0" baseline="0" dirty="0" smtClean="0">
                        <a:ln>
                          <a:noFill/>
                        </a:ln>
                        <a:solidFill>
                          <a:schemeClr val="tx2"/>
                        </a:solidFill>
                        <a:effectLst/>
                        <a:latin typeface="Segoe UI" pitchFamily="34" charset="0"/>
                        <a:cs typeface="Arial" pitchFamily="34" charset="0"/>
                      </a:endParaRPr>
                    </a:p>
                  </a:txBody>
                  <a:tcPr marL="121920" marR="121920" anchor="ctr" horzOverflow="overflow"/>
                </a:tc>
              </a:tr>
              <a:tr h="320040">
                <a:tc vMerge="1">
                  <a:txBody>
                    <a:bodyPr/>
                    <a:lstStyle/>
                    <a:p>
                      <a:pPr algn="l"/>
                      <a:endParaRPr lang="en-US" b="1" dirty="0"/>
                    </a:p>
                  </a:txBody>
                  <a:tcPr anchor="ctr">
                    <a:solidFill>
                      <a:schemeClr val="bg2">
                        <a:lumMod val="90000"/>
                      </a:schemeClr>
                    </a:solidFill>
                  </a:tcPr>
                </a:tc>
                <a:tc>
                  <a:txBody>
                    <a:bodyPr/>
                    <a:lstStyle/>
                    <a:p>
                      <a:r>
                        <a:rPr lang="en-US" sz="1500" dirty="0" smtClean="0"/>
                        <a:t>Guest NUMA</a:t>
                      </a:r>
                      <a:endParaRPr lang="en-US" sz="1500" dirty="0"/>
                    </a:p>
                  </a:txBody>
                  <a:tcPr marL="76200" marR="76200" marT="38100" marB="38100" anchor="ctr"/>
                </a:tc>
                <a:tc>
                  <a:txBody>
                    <a:bodyPr/>
                    <a:lstStyle/>
                    <a:p>
                      <a:pPr algn="ctr"/>
                      <a:r>
                        <a:rPr lang="en-US" sz="1500" dirty="0" smtClean="0"/>
                        <a:t>No</a:t>
                      </a:r>
                      <a:endParaRPr lang="en-US" sz="1500" dirty="0"/>
                    </a:p>
                  </a:txBody>
                  <a:tcPr marL="76200" marR="76200" marT="38100" marB="38100" anchor="ctr"/>
                </a:tc>
                <a:tc>
                  <a:txBody>
                    <a:bodyPr/>
                    <a:lstStyle/>
                    <a:p>
                      <a:pPr algn="ctr"/>
                      <a:r>
                        <a:rPr lang="en-US" sz="1500" dirty="0" smtClean="0"/>
                        <a:t>Yes</a:t>
                      </a:r>
                      <a:endParaRPr lang="en-US" sz="1500" dirty="0"/>
                    </a:p>
                  </a:txBody>
                  <a:tcPr marL="76200" marR="76200" marT="38100" marB="3810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rPr>
                        <a:t>-</a:t>
                      </a:r>
                      <a:endParaRPr kumimoji="0" lang="en-US" sz="1500" b="1" i="0" u="none" strike="noStrike" cap="none" normalizeH="0" baseline="0" dirty="0" smtClean="0">
                        <a:ln>
                          <a:noFill/>
                        </a:ln>
                        <a:solidFill>
                          <a:schemeClr val="tx2"/>
                        </a:solidFill>
                        <a:effectLst/>
                        <a:latin typeface="Segoe UI" pitchFamily="34" charset="0"/>
                        <a:cs typeface="Arial" pitchFamily="34" charset="0"/>
                      </a:endParaRPr>
                    </a:p>
                  </a:txBody>
                  <a:tcPr marL="121920" marR="121920" anchor="ctr" horzOverflow="overflow"/>
                </a:tc>
              </a:tr>
              <a:tr h="320040">
                <a:tc rowSpan="2">
                  <a:txBody>
                    <a:bodyPr/>
                    <a:lstStyle/>
                    <a:p>
                      <a:pPr algn="l"/>
                      <a:r>
                        <a:rPr lang="en-US" sz="1500" b="1" dirty="0" smtClean="0"/>
                        <a:t>Cluster</a:t>
                      </a:r>
                      <a:endParaRPr lang="en-US" sz="1500" b="1" dirty="0"/>
                    </a:p>
                  </a:txBody>
                  <a:tcPr marL="76200" marR="76200" marT="38100" marB="38100" anchor="ctr">
                    <a:solidFill>
                      <a:schemeClr val="bg1">
                        <a:lumMod val="90000"/>
                      </a:schemeClr>
                    </a:solidFill>
                  </a:tcPr>
                </a:tc>
                <a:tc>
                  <a:txBody>
                    <a:bodyPr/>
                    <a:lstStyle/>
                    <a:p>
                      <a:r>
                        <a:rPr lang="en-US" sz="1500" dirty="0" smtClean="0"/>
                        <a:t>Maximum Nodes</a:t>
                      </a:r>
                      <a:endParaRPr lang="en-US" sz="1500" dirty="0"/>
                    </a:p>
                  </a:txBody>
                  <a:tcPr marL="76200" marR="76200" marT="38100" marB="38100" anchor="ctr"/>
                </a:tc>
                <a:tc>
                  <a:txBody>
                    <a:bodyPr/>
                    <a:lstStyle/>
                    <a:p>
                      <a:pPr algn="ctr"/>
                      <a:r>
                        <a:rPr lang="en-US" sz="1500" dirty="0" smtClean="0"/>
                        <a:t>16</a:t>
                      </a:r>
                      <a:endParaRPr lang="en-US" sz="1500" dirty="0"/>
                    </a:p>
                  </a:txBody>
                  <a:tcPr marL="76200" marR="76200" marT="38100" marB="38100" anchor="ctr"/>
                </a:tc>
                <a:tc>
                  <a:txBody>
                    <a:bodyPr/>
                    <a:lstStyle/>
                    <a:p>
                      <a:pPr algn="ctr"/>
                      <a:r>
                        <a:rPr lang="en-US" sz="1500" dirty="0" smtClean="0"/>
                        <a:t>64</a:t>
                      </a:r>
                      <a:endParaRPr lang="en-US" sz="1500" dirty="0"/>
                    </a:p>
                  </a:txBody>
                  <a:tcPr marL="76200" marR="76200" marT="38100" marB="3810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rPr>
                        <a:t>4×</a:t>
                      </a:r>
                      <a:endParaRPr kumimoji="0" lang="en-US" sz="1500" b="1" i="0" u="none" strike="noStrike" cap="none" normalizeH="0" baseline="0" dirty="0" smtClean="0">
                        <a:ln>
                          <a:noFill/>
                        </a:ln>
                        <a:solidFill>
                          <a:schemeClr val="tx2"/>
                        </a:solidFill>
                        <a:effectLst/>
                        <a:latin typeface="Segoe UI" pitchFamily="34" charset="0"/>
                        <a:cs typeface="Arial" pitchFamily="34" charset="0"/>
                      </a:endParaRPr>
                    </a:p>
                  </a:txBody>
                  <a:tcPr marL="121920" marR="121920" anchor="ctr" horzOverflow="overflow"/>
                </a:tc>
              </a:tr>
              <a:tr h="320040">
                <a:tc vMerge="1">
                  <a:txBody>
                    <a:bodyPr/>
                    <a:lstStyle/>
                    <a:p>
                      <a:endParaRPr lang="en-US" dirty="0"/>
                    </a:p>
                  </a:txBody>
                  <a:tcPr/>
                </a:tc>
                <a:tc>
                  <a:txBody>
                    <a:bodyPr/>
                    <a:lstStyle/>
                    <a:p>
                      <a:r>
                        <a:rPr lang="en-US" sz="1500" dirty="0" smtClean="0"/>
                        <a:t>Maximum VMs</a:t>
                      </a:r>
                      <a:endParaRPr lang="en-US" sz="1500" dirty="0"/>
                    </a:p>
                  </a:txBody>
                  <a:tcPr marL="76200" marR="76200" marT="38100" marB="38100" anchor="ctr"/>
                </a:tc>
                <a:tc>
                  <a:txBody>
                    <a:bodyPr/>
                    <a:lstStyle/>
                    <a:p>
                      <a:pPr algn="ctr"/>
                      <a:r>
                        <a:rPr lang="en-US" sz="1500" dirty="0" smtClean="0"/>
                        <a:t>1,000</a:t>
                      </a:r>
                      <a:endParaRPr lang="en-US" sz="1500" dirty="0"/>
                    </a:p>
                  </a:txBody>
                  <a:tcPr marL="76200" marR="76200" marT="38100" marB="38100" anchor="ctr"/>
                </a:tc>
                <a:tc>
                  <a:txBody>
                    <a:bodyPr/>
                    <a:lstStyle/>
                    <a:p>
                      <a:pPr algn="ctr"/>
                      <a:r>
                        <a:rPr lang="en-US" sz="1500" dirty="0" smtClean="0"/>
                        <a:t>8,000</a:t>
                      </a:r>
                      <a:endParaRPr lang="en-US" sz="1500" dirty="0"/>
                    </a:p>
                  </a:txBody>
                  <a:tcPr marL="76200" marR="76200" marT="38100" marB="3810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u="none" strike="noStrike" cap="none" normalizeH="0" baseline="0" dirty="0" smtClean="0">
                          <a:ln>
                            <a:noFill/>
                          </a:ln>
                          <a:effectLst/>
                        </a:rPr>
                        <a:t>8×</a:t>
                      </a:r>
                      <a:endParaRPr kumimoji="0" lang="en-US" sz="1500" b="1" i="0" u="none" strike="noStrike" cap="none" normalizeH="0" baseline="0" dirty="0" smtClean="0">
                        <a:ln>
                          <a:noFill/>
                        </a:ln>
                        <a:solidFill>
                          <a:schemeClr val="tx2"/>
                        </a:solidFill>
                        <a:effectLst/>
                        <a:latin typeface="Segoe UI" pitchFamily="34" charset="0"/>
                        <a:cs typeface="Arial" pitchFamily="34" charset="0"/>
                      </a:endParaRPr>
                    </a:p>
                  </a:txBody>
                  <a:tcPr marL="121920" marR="121920" anchor="ctr" horzOverflow="overflow"/>
                </a:tc>
              </a:tr>
            </a:tbl>
          </a:graphicData>
        </a:graphic>
      </p:graphicFrame>
    </p:spTree>
    <p:extLst>
      <p:ext uri="{BB962C8B-B14F-4D97-AF65-F5344CB8AC3E}">
        <p14:creationId xmlns:p14="http://schemas.microsoft.com/office/powerpoint/2010/main" val="9826409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VMware Comparison</a:t>
            </a:r>
            <a:endParaRPr lang="en-US" dirty="0"/>
          </a:p>
        </p:txBody>
      </p:sp>
      <p:sp>
        <p:nvSpPr>
          <p:cNvPr id="3" name="Slide Number Placeholder 2"/>
          <p:cNvSpPr>
            <a:spLocks noGrp="1"/>
          </p:cNvSpPr>
          <p:nvPr>
            <p:ph type="sldNum" sz="quarter" idx="11"/>
          </p:nvPr>
        </p:nvSpPr>
        <p:spPr/>
        <p:txBody>
          <a:bodyPr/>
          <a:lstStyle/>
          <a:p>
            <a:pPr>
              <a:lnSpc>
                <a:spcPct val="90000"/>
              </a:lnSpc>
            </a:pPr>
            <a:fld id="{1BC86A1F-E589-44B2-A543-2EC98F5547A7}" type="slidenum">
              <a:rPr lang="en-US" smtClean="0">
                <a:solidFill>
                  <a:srgbClr val="505050"/>
                </a:solidFill>
              </a:rPr>
              <a:pPr>
                <a:lnSpc>
                  <a:spcPct val="90000"/>
                </a:lnSpc>
              </a:pPr>
              <a:t>17</a:t>
            </a:fld>
            <a:endParaRPr lang="en-US" dirty="0">
              <a:solidFill>
                <a:srgbClr val="505050"/>
              </a:solidFill>
            </a:endParaRPr>
          </a:p>
        </p:txBody>
      </p:sp>
      <p:sp>
        <p:nvSpPr>
          <p:cNvPr id="4" name="Rectangle 6"/>
          <p:cNvSpPr>
            <a:spLocks noChangeArrowheads="1"/>
          </p:cNvSpPr>
          <p:nvPr/>
        </p:nvSpPr>
        <p:spPr bwMode="auto">
          <a:xfrm>
            <a:off x="8620125" y="2"/>
            <a:ext cx="3571878" cy="6861175"/>
          </a:xfrm>
          <a:prstGeom prst="rect">
            <a:avLst/>
          </a:prstGeom>
          <a:solidFill>
            <a:schemeClr val="accent2"/>
          </a:solidFill>
          <a:ln>
            <a:noFill/>
          </a:ln>
        </p:spPr>
        <p:txBody>
          <a:bodyPr vert="horz" wrap="square" lIns="91452" tIns="45727" rIns="91452" bIns="45727" numCol="1" anchor="t" anchorCtr="0" compatLnSpc="1">
            <a:prstTxWarp prst="textNoShape">
              <a:avLst/>
            </a:prstTxWarp>
          </a:bodyPr>
          <a:lstStyle/>
          <a:p>
            <a:pPr defTabSz="914448"/>
            <a:endParaRPr lang="en-US" sz="1833" dirty="0">
              <a:solidFill>
                <a:srgbClr val="505050"/>
              </a:solidFill>
            </a:endParaRPr>
          </a:p>
        </p:txBody>
      </p:sp>
      <p:sp>
        <p:nvSpPr>
          <p:cNvPr id="5" name="Rectangle 19"/>
          <p:cNvSpPr>
            <a:spLocks noChangeArrowheads="1"/>
          </p:cNvSpPr>
          <p:nvPr/>
        </p:nvSpPr>
        <p:spPr bwMode="ltGray">
          <a:xfrm>
            <a:off x="8620125" y="1376241"/>
            <a:ext cx="3571875"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5809" tIns="0" rIns="274356" bIns="0" numCol="1" anchor="t" anchorCtr="0" compatLnSpc="1">
            <a:prstTxWarp prst="textNoShape">
              <a:avLst/>
            </a:prstTxWarp>
            <a:spAutoFit/>
          </a:bodyPr>
          <a:lstStyle/>
          <a:p>
            <a:pPr defTabSz="914485" fontAlgn="base">
              <a:lnSpc>
                <a:spcPct val="90000"/>
              </a:lnSpc>
              <a:spcBef>
                <a:spcPct val="0"/>
              </a:spcBef>
              <a:spcAft>
                <a:spcPct val="0"/>
              </a:spcAft>
            </a:pPr>
            <a:r>
              <a:rPr lang="en-US" sz="4000" spc="-151" dirty="0">
                <a:gradFill>
                  <a:gsLst>
                    <a:gs pos="1250">
                      <a:srgbClr val="EFEFEF"/>
                    </a:gs>
                    <a:gs pos="100000">
                      <a:srgbClr val="EFEFEF"/>
                    </a:gs>
                  </a:gsLst>
                  <a:lin ang="5400000" scaled="0"/>
                </a:gradFill>
                <a:latin typeface="Segoe UI Light"/>
                <a:cs typeface="Arial" pitchFamily="34" charset="0"/>
              </a:rPr>
              <a:t>Only Hyper-V allows the creation of VMs with up to 64 vCPUs</a:t>
            </a:r>
            <a:br>
              <a:rPr lang="en-US" sz="4000" spc="-151" dirty="0">
                <a:gradFill>
                  <a:gsLst>
                    <a:gs pos="1250">
                      <a:srgbClr val="EFEFEF"/>
                    </a:gs>
                    <a:gs pos="100000">
                      <a:srgbClr val="EFEFEF"/>
                    </a:gs>
                  </a:gsLst>
                  <a:lin ang="5400000" scaled="0"/>
                </a:gradFill>
                <a:latin typeface="Segoe UI Light"/>
                <a:cs typeface="Arial" pitchFamily="34" charset="0"/>
              </a:rPr>
            </a:br>
            <a:r>
              <a:rPr lang="en-US" sz="4000" spc="-151" dirty="0">
                <a:gradFill>
                  <a:gsLst>
                    <a:gs pos="1250">
                      <a:srgbClr val="EFEFEF"/>
                    </a:gs>
                    <a:gs pos="100000">
                      <a:srgbClr val="EFEFEF"/>
                    </a:gs>
                  </a:gsLst>
                  <a:lin ang="5400000" scaled="0"/>
                </a:gradFill>
                <a:latin typeface="Segoe UI Light"/>
                <a:cs typeface="Arial" pitchFamily="34" charset="0"/>
              </a:rPr>
              <a:t>&amp; 1TB RAM,</a:t>
            </a:r>
            <a:br>
              <a:rPr lang="en-US" sz="4000" spc="-151" dirty="0">
                <a:gradFill>
                  <a:gsLst>
                    <a:gs pos="1250">
                      <a:srgbClr val="EFEFEF"/>
                    </a:gs>
                    <a:gs pos="100000">
                      <a:srgbClr val="EFEFEF"/>
                    </a:gs>
                  </a:gsLst>
                  <a:lin ang="5400000" scaled="0"/>
                </a:gradFill>
                <a:latin typeface="Segoe UI Light"/>
                <a:cs typeface="Arial" pitchFamily="34" charset="0"/>
              </a:rPr>
            </a:br>
            <a:r>
              <a:rPr lang="en-US" sz="4000" b="1" spc="-151" dirty="0">
                <a:gradFill>
                  <a:gsLst>
                    <a:gs pos="1250">
                      <a:srgbClr val="EFEFEF"/>
                    </a:gs>
                    <a:gs pos="100000">
                      <a:srgbClr val="EFEFEF"/>
                    </a:gs>
                  </a:gsLst>
                  <a:lin ang="5400000" scaled="0"/>
                </a:gradFill>
                <a:latin typeface="Segoe UI Light"/>
                <a:cs typeface="Arial" pitchFamily="34" charset="0"/>
              </a:rPr>
              <a:t>in all editions</a:t>
            </a:r>
            <a:endParaRPr lang="en-US" sz="4000" spc="-151" dirty="0">
              <a:gradFill>
                <a:gsLst>
                  <a:gs pos="1250">
                    <a:srgbClr val="EFEFEF"/>
                  </a:gs>
                  <a:gs pos="100000">
                    <a:srgbClr val="EFEFEF"/>
                  </a:gs>
                </a:gsLst>
                <a:lin ang="5400000" scaled="0"/>
              </a:gradFill>
              <a:latin typeface="Segoe UI Light"/>
              <a:cs typeface="Arial" pitchFamily="34" charset="0"/>
            </a:endParaRPr>
          </a:p>
        </p:txBody>
      </p:sp>
      <p:graphicFrame>
        <p:nvGraphicFramePr>
          <p:cNvPr id="7" name="Table 6"/>
          <p:cNvGraphicFramePr>
            <a:graphicFrameLocks noGrp="1"/>
          </p:cNvGraphicFramePr>
          <p:nvPr>
            <p:extLst/>
          </p:nvPr>
        </p:nvGraphicFramePr>
        <p:xfrm>
          <a:off x="444500" y="1397891"/>
          <a:ext cx="7747000" cy="3225800"/>
        </p:xfrm>
        <a:graphic>
          <a:graphicData uri="http://schemas.openxmlformats.org/drawingml/2006/table">
            <a:tbl>
              <a:tblPr firstRow="1">
                <a:noFill/>
                <a:tableStyleId>{5C22544A-7EE6-4342-B048-85BDC9FD1C3A}</a:tableStyleId>
              </a:tblPr>
              <a:tblGrid>
                <a:gridCol w="848279"/>
                <a:gridCol w="2062163"/>
                <a:gridCol w="1612186"/>
                <a:gridCol w="1612186"/>
                <a:gridCol w="1612186"/>
              </a:tblGrid>
              <a:tr h="482600">
                <a:tc>
                  <a:txBody>
                    <a:bodyPr/>
                    <a:lstStyle/>
                    <a:p>
                      <a:r>
                        <a:rPr lang="en-US" sz="1300" dirty="0" smtClean="0"/>
                        <a:t>System</a:t>
                      </a:r>
                      <a:endParaRPr lang="en-US" sz="1300" dirty="0"/>
                    </a:p>
                  </a:txBody>
                  <a:tcPr marL="76200" marR="76200" marT="38100" marB="38100" anchor="ctr"/>
                </a:tc>
                <a:tc>
                  <a:txBody>
                    <a:bodyPr/>
                    <a:lstStyle/>
                    <a:p>
                      <a:r>
                        <a:rPr lang="en-US" sz="1300" dirty="0" smtClean="0"/>
                        <a:t>Resource</a:t>
                      </a:r>
                      <a:endParaRPr lang="en-US" sz="1300" dirty="0"/>
                    </a:p>
                  </a:txBody>
                  <a:tcPr marL="76200" marR="76200" marT="38100" marB="38100" anchor="ctr"/>
                </a:tc>
                <a:tc>
                  <a:txBody>
                    <a:bodyPr/>
                    <a:lstStyle/>
                    <a:p>
                      <a:pPr algn="ctr"/>
                      <a:r>
                        <a:rPr lang="en-US" sz="1300" dirty="0" smtClean="0"/>
                        <a:t>Hyper-V</a:t>
                      </a:r>
                    </a:p>
                    <a:p>
                      <a:pPr algn="ctr"/>
                      <a:r>
                        <a:rPr lang="en-US" sz="1300" dirty="0" smtClean="0"/>
                        <a:t>(2012)</a:t>
                      </a:r>
                      <a:endParaRPr lang="en-US" sz="1300" dirty="0"/>
                    </a:p>
                  </a:txBody>
                  <a:tcPr marL="76200" marR="76200" marT="38100" marB="38100" anchor="ctr"/>
                </a:tc>
                <a:tc>
                  <a:txBody>
                    <a:bodyPr/>
                    <a:lstStyle/>
                    <a:p>
                      <a:pPr algn="ctr"/>
                      <a:r>
                        <a:rPr lang="en-US" sz="1300" dirty="0" smtClean="0"/>
                        <a:t>vSphere Hypervisor</a:t>
                      </a:r>
                      <a:endParaRPr lang="en-US" sz="1300" dirty="0"/>
                    </a:p>
                  </a:txBody>
                  <a:tcPr marL="76200" marR="76200" marT="38100" marB="38100" anchor="ctr"/>
                </a:tc>
                <a:tc>
                  <a:txBody>
                    <a:bodyPr/>
                    <a:lstStyle/>
                    <a:p>
                      <a:pPr algn="ctr"/>
                      <a:r>
                        <a:rPr lang="en-US" sz="1300" dirty="0" smtClean="0"/>
                        <a:t>vSphere 5.1</a:t>
                      </a:r>
                      <a:r>
                        <a:rPr lang="en-US" sz="1300" baseline="0" dirty="0" smtClean="0"/>
                        <a:t> </a:t>
                      </a:r>
                      <a:r>
                        <a:rPr lang="en-US" sz="1300" dirty="0" smtClean="0"/>
                        <a:t>Enterprise</a:t>
                      </a:r>
                      <a:r>
                        <a:rPr lang="en-US" sz="1300" baseline="0" dirty="0" smtClean="0"/>
                        <a:t> Plus</a:t>
                      </a:r>
                      <a:endParaRPr lang="en-US" sz="1300" dirty="0"/>
                    </a:p>
                  </a:txBody>
                  <a:tcPr marL="76200" marR="76200" marT="38100" marB="38100" anchor="ctr"/>
                </a:tc>
              </a:tr>
              <a:tr h="304800">
                <a:tc rowSpan="3">
                  <a:txBody>
                    <a:bodyPr/>
                    <a:lstStyle/>
                    <a:p>
                      <a:pPr algn="l"/>
                      <a:r>
                        <a:rPr lang="en-US" sz="1500" b="1" dirty="0" smtClean="0"/>
                        <a:t>Host</a:t>
                      </a:r>
                      <a:endParaRPr lang="en-US" sz="1500" b="1" dirty="0"/>
                    </a:p>
                  </a:txBody>
                  <a:tcPr marL="76200" marR="76200" marT="38100" marB="38100" anchor="ctr">
                    <a:solidFill>
                      <a:schemeClr val="bg1">
                        <a:lumMod val="90000"/>
                      </a:schemeClr>
                    </a:solidFill>
                  </a:tcPr>
                </a:tc>
                <a:tc>
                  <a:txBody>
                    <a:bodyPr/>
                    <a:lstStyle/>
                    <a:p>
                      <a:r>
                        <a:rPr lang="en-US" sz="1500" dirty="0" smtClean="0"/>
                        <a:t>Logical Processors</a:t>
                      </a:r>
                      <a:endParaRPr lang="en-US" sz="1500" dirty="0"/>
                    </a:p>
                  </a:txBody>
                  <a:tcPr marL="76200" marR="76200" marT="38100" marB="38100" anchor="ctr"/>
                </a:tc>
                <a:tc>
                  <a:txBody>
                    <a:bodyPr/>
                    <a:lstStyle/>
                    <a:p>
                      <a:pPr algn="ctr"/>
                      <a:r>
                        <a:rPr lang="en-US" sz="1500" b="1" dirty="0" smtClean="0"/>
                        <a:t>320</a:t>
                      </a:r>
                      <a:endParaRPr lang="en-US" sz="1500" b="1" dirty="0"/>
                    </a:p>
                  </a:txBody>
                  <a:tcPr marL="76200" marR="76200" marT="38100" marB="38100" anchor="ctr"/>
                </a:tc>
                <a:tc>
                  <a:txBody>
                    <a:bodyPr/>
                    <a:lstStyle/>
                    <a:p>
                      <a:pPr algn="ctr"/>
                      <a:r>
                        <a:rPr lang="en-US" sz="1500" dirty="0" smtClean="0"/>
                        <a:t>160</a:t>
                      </a:r>
                      <a:endParaRPr lang="en-US" sz="1500" dirty="0"/>
                    </a:p>
                  </a:txBody>
                  <a:tcPr marL="76200" marR="76200" marT="38100" marB="38100" anchor="ctr"/>
                </a:tc>
                <a:tc>
                  <a:txBody>
                    <a:bodyPr/>
                    <a:lstStyle/>
                    <a:p>
                      <a:pPr algn="ctr"/>
                      <a:r>
                        <a:rPr lang="en-US" sz="1500" dirty="0" smtClean="0"/>
                        <a:t>160</a:t>
                      </a:r>
                      <a:endParaRPr lang="en-US" sz="1500" dirty="0"/>
                    </a:p>
                  </a:txBody>
                  <a:tcPr marL="76200" marR="76200" marT="38100" marB="38100" anchor="ctr"/>
                </a:tc>
              </a:tr>
              <a:tr h="304800">
                <a:tc vMerge="1">
                  <a:txBody>
                    <a:bodyPr/>
                    <a:lstStyle/>
                    <a:p>
                      <a:endParaRPr lang="en-US" dirty="0"/>
                    </a:p>
                  </a:txBody>
                  <a:tcPr/>
                </a:tc>
                <a:tc>
                  <a:txBody>
                    <a:bodyPr/>
                    <a:lstStyle/>
                    <a:p>
                      <a:r>
                        <a:rPr lang="en-US" sz="1500" dirty="0" smtClean="0"/>
                        <a:t>Physical</a:t>
                      </a:r>
                      <a:r>
                        <a:rPr lang="en-US" sz="1500" baseline="0" dirty="0" smtClean="0"/>
                        <a:t> Memory</a:t>
                      </a:r>
                      <a:endParaRPr lang="en-US" sz="1500" dirty="0"/>
                    </a:p>
                  </a:txBody>
                  <a:tcPr marL="76200" marR="76200" marT="38100" marB="38100" anchor="ctr"/>
                </a:tc>
                <a:tc>
                  <a:txBody>
                    <a:bodyPr/>
                    <a:lstStyle/>
                    <a:p>
                      <a:pPr algn="ctr"/>
                      <a:r>
                        <a:rPr lang="en-US" sz="1500" b="1" dirty="0" smtClean="0"/>
                        <a:t>4TB</a:t>
                      </a:r>
                      <a:endParaRPr lang="en-US" sz="1500" b="1" dirty="0"/>
                    </a:p>
                  </a:txBody>
                  <a:tcPr marL="76200" marR="76200" marT="38100" marB="38100" anchor="ctr"/>
                </a:tc>
                <a:tc>
                  <a:txBody>
                    <a:bodyPr/>
                    <a:lstStyle/>
                    <a:p>
                      <a:pPr algn="ctr"/>
                      <a:r>
                        <a:rPr lang="en-US" sz="1500" kern="1200" dirty="0" smtClean="0">
                          <a:solidFill>
                            <a:schemeClr val="dk1"/>
                          </a:solidFill>
                          <a:effectLst/>
                          <a:latin typeface="+mn-lt"/>
                          <a:ea typeface="+mn-ea"/>
                          <a:cs typeface="+mn-cs"/>
                        </a:rPr>
                        <a:t>32GB</a:t>
                      </a:r>
                      <a:r>
                        <a:rPr lang="en-US" sz="1500" kern="1200" baseline="30000" dirty="0" smtClean="0">
                          <a:solidFill>
                            <a:schemeClr val="dk1"/>
                          </a:solidFill>
                          <a:effectLst/>
                          <a:latin typeface="+mn-lt"/>
                          <a:ea typeface="+mn-ea"/>
                          <a:cs typeface="+mn-cs"/>
                        </a:rPr>
                        <a:t>1</a:t>
                      </a:r>
                      <a:endParaRPr lang="en-US" sz="1500" kern="1200" dirty="0">
                        <a:solidFill>
                          <a:schemeClr val="dk1"/>
                        </a:solidFill>
                        <a:effectLst/>
                        <a:latin typeface="+mn-lt"/>
                        <a:ea typeface="+mn-ea"/>
                        <a:cs typeface="+mn-cs"/>
                      </a:endParaRPr>
                    </a:p>
                  </a:txBody>
                  <a:tcPr marL="76200" marR="76200" marT="38100" marB="38100" anchor="ctr"/>
                </a:tc>
                <a:tc>
                  <a:txBody>
                    <a:bodyPr/>
                    <a:lstStyle/>
                    <a:p>
                      <a:pPr algn="ctr"/>
                      <a:r>
                        <a:rPr lang="en-US" sz="1500" dirty="0" smtClean="0"/>
                        <a:t>2TB</a:t>
                      </a:r>
                      <a:endParaRPr lang="en-US" sz="1500" dirty="0"/>
                    </a:p>
                  </a:txBody>
                  <a:tcPr marL="76200" marR="76200" marT="38100" marB="38100" anchor="ctr"/>
                </a:tc>
              </a:tr>
              <a:tr h="304800">
                <a:tc vMerge="1">
                  <a:txBody>
                    <a:bodyPr/>
                    <a:lstStyle/>
                    <a:p>
                      <a:endParaRPr lang="en-US" dirty="0"/>
                    </a:p>
                  </a:txBody>
                  <a:tcPr/>
                </a:tc>
                <a:tc>
                  <a:txBody>
                    <a:bodyPr/>
                    <a:lstStyle/>
                    <a:p>
                      <a:r>
                        <a:rPr lang="en-US" sz="1500" dirty="0" smtClean="0"/>
                        <a:t>Virtual CPUs per Host</a:t>
                      </a:r>
                      <a:endParaRPr lang="en-US" sz="1500" dirty="0"/>
                    </a:p>
                  </a:txBody>
                  <a:tcPr marL="76200" marR="76200" marT="38100" marB="38100" anchor="ctr"/>
                </a:tc>
                <a:tc>
                  <a:txBody>
                    <a:bodyPr/>
                    <a:lstStyle/>
                    <a:p>
                      <a:pPr algn="ctr"/>
                      <a:r>
                        <a:rPr lang="en-US" sz="1500" b="1" dirty="0" smtClean="0"/>
                        <a:t>2,048</a:t>
                      </a:r>
                      <a:endParaRPr lang="en-US" sz="1500" b="1" dirty="0"/>
                    </a:p>
                  </a:txBody>
                  <a:tcPr marL="76200" marR="76200" marT="38100" marB="38100" anchor="ctr"/>
                </a:tc>
                <a:tc>
                  <a:txBody>
                    <a:bodyPr/>
                    <a:lstStyle/>
                    <a:p>
                      <a:pPr algn="ctr"/>
                      <a:r>
                        <a:rPr lang="en-US" sz="1500" dirty="0" smtClean="0"/>
                        <a:t>2,048</a:t>
                      </a:r>
                      <a:endParaRPr lang="en-US" sz="1500" dirty="0"/>
                    </a:p>
                  </a:txBody>
                  <a:tcPr marL="76200" marR="76200" marT="38100" marB="38100" anchor="ctr"/>
                </a:tc>
                <a:tc>
                  <a:txBody>
                    <a:bodyPr/>
                    <a:lstStyle/>
                    <a:p>
                      <a:pPr algn="ctr"/>
                      <a:r>
                        <a:rPr lang="en-US" sz="1500" dirty="0" smtClean="0"/>
                        <a:t>2,048</a:t>
                      </a:r>
                      <a:endParaRPr lang="en-US" sz="1500" dirty="0"/>
                    </a:p>
                  </a:txBody>
                  <a:tcPr marL="76200" marR="76200" marT="38100" marB="38100" anchor="ctr"/>
                </a:tc>
              </a:tr>
              <a:tr h="304800">
                <a:tc rowSpan="4">
                  <a:txBody>
                    <a:bodyPr/>
                    <a:lstStyle/>
                    <a:p>
                      <a:pPr algn="l"/>
                      <a:r>
                        <a:rPr lang="en-US" sz="1500" b="1" dirty="0" smtClean="0"/>
                        <a:t>VM</a:t>
                      </a:r>
                      <a:endParaRPr lang="en-US" sz="1500" b="1" dirty="0"/>
                    </a:p>
                  </a:txBody>
                  <a:tcPr marL="76200" marR="76200" marT="38100" marB="38100" anchor="ctr">
                    <a:solidFill>
                      <a:schemeClr val="bg1">
                        <a:lumMod val="90000"/>
                      </a:schemeClr>
                    </a:solidFill>
                  </a:tcPr>
                </a:tc>
                <a:tc>
                  <a:txBody>
                    <a:bodyPr/>
                    <a:lstStyle/>
                    <a:p>
                      <a:r>
                        <a:rPr lang="en-US" sz="1500" dirty="0" smtClean="0"/>
                        <a:t>Virtual CPUs per VM</a:t>
                      </a:r>
                      <a:endParaRPr lang="en-US" sz="1500" dirty="0"/>
                    </a:p>
                  </a:txBody>
                  <a:tcPr marL="76200" marR="76200" marT="38100" marB="38100" anchor="ctr"/>
                </a:tc>
                <a:tc>
                  <a:txBody>
                    <a:bodyPr/>
                    <a:lstStyle/>
                    <a:p>
                      <a:pPr algn="ctr"/>
                      <a:r>
                        <a:rPr lang="en-US" sz="1500" b="1" dirty="0" smtClean="0"/>
                        <a:t>64</a:t>
                      </a:r>
                      <a:endParaRPr lang="en-US" sz="1500" b="1" dirty="0"/>
                    </a:p>
                  </a:txBody>
                  <a:tcPr marL="76200" marR="76200" marT="38100" marB="38100" anchor="ctr"/>
                </a:tc>
                <a:tc>
                  <a:txBody>
                    <a:bodyPr/>
                    <a:lstStyle/>
                    <a:p>
                      <a:pPr algn="ctr"/>
                      <a:r>
                        <a:rPr lang="en-US" sz="1500" dirty="0" smtClean="0"/>
                        <a:t>8</a:t>
                      </a:r>
                      <a:endParaRPr lang="en-US" sz="1500" dirty="0"/>
                    </a:p>
                  </a:txBody>
                  <a:tcPr marL="76200" marR="76200" marT="38100" marB="38100" anchor="ctr"/>
                </a:tc>
                <a:tc>
                  <a:txBody>
                    <a:bodyPr/>
                    <a:lstStyle/>
                    <a:p>
                      <a:pPr algn="ctr"/>
                      <a:r>
                        <a:rPr lang="en-US" sz="1500" kern="1200" baseline="0" dirty="0" smtClean="0">
                          <a:solidFill>
                            <a:schemeClr val="dk1"/>
                          </a:solidFill>
                          <a:effectLst/>
                          <a:latin typeface="+mn-lt"/>
                          <a:ea typeface="+mn-ea"/>
                          <a:cs typeface="+mn-cs"/>
                        </a:rPr>
                        <a:t>64</a:t>
                      </a:r>
                      <a:r>
                        <a:rPr lang="en-US" sz="1500" kern="1200" baseline="30000" dirty="0" smtClean="0">
                          <a:solidFill>
                            <a:schemeClr val="dk1"/>
                          </a:solidFill>
                          <a:effectLst/>
                          <a:latin typeface="+mn-lt"/>
                          <a:ea typeface="+mn-ea"/>
                          <a:cs typeface="+mn-cs"/>
                        </a:rPr>
                        <a:t>2</a:t>
                      </a:r>
                      <a:endParaRPr lang="en-US" sz="1500" dirty="0"/>
                    </a:p>
                  </a:txBody>
                  <a:tcPr marL="76200" marR="76200" marT="38100" marB="38100" anchor="ctr"/>
                </a:tc>
              </a:tr>
              <a:tr h="304800">
                <a:tc vMerge="1">
                  <a:txBody>
                    <a:bodyPr/>
                    <a:lstStyle/>
                    <a:p>
                      <a:endParaRPr lang="en-US" dirty="0"/>
                    </a:p>
                  </a:txBody>
                  <a:tcPr/>
                </a:tc>
                <a:tc>
                  <a:txBody>
                    <a:bodyPr/>
                    <a:lstStyle/>
                    <a:p>
                      <a:r>
                        <a:rPr lang="en-US" sz="1500" dirty="0" smtClean="0"/>
                        <a:t>Memory per VM</a:t>
                      </a:r>
                      <a:endParaRPr lang="en-US" sz="1500" dirty="0"/>
                    </a:p>
                  </a:txBody>
                  <a:tcPr marL="76200" marR="76200" marT="38100" marB="38100" anchor="ctr"/>
                </a:tc>
                <a:tc>
                  <a:txBody>
                    <a:bodyPr/>
                    <a:lstStyle/>
                    <a:p>
                      <a:pPr algn="ctr"/>
                      <a:r>
                        <a:rPr lang="en-US" sz="1500" b="1" dirty="0" smtClean="0"/>
                        <a:t>1TB</a:t>
                      </a:r>
                      <a:endParaRPr lang="en-US" sz="1500" b="1" dirty="0"/>
                    </a:p>
                  </a:txBody>
                  <a:tcPr marL="76200" marR="76200" marT="38100" marB="38100" anchor="ctr"/>
                </a:tc>
                <a:tc>
                  <a:txBody>
                    <a:bodyPr/>
                    <a:lstStyle/>
                    <a:p>
                      <a:pPr algn="ctr"/>
                      <a:r>
                        <a:rPr lang="en-US" sz="1500" kern="1200" dirty="0" smtClean="0">
                          <a:solidFill>
                            <a:schemeClr val="dk1"/>
                          </a:solidFill>
                          <a:effectLst/>
                          <a:latin typeface="+mn-lt"/>
                          <a:ea typeface="+mn-ea"/>
                          <a:cs typeface="+mn-cs"/>
                        </a:rPr>
                        <a:t>32GB</a:t>
                      </a:r>
                      <a:r>
                        <a:rPr lang="en-US" sz="1500" kern="1200" baseline="30000" dirty="0" smtClean="0">
                          <a:solidFill>
                            <a:schemeClr val="dk1"/>
                          </a:solidFill>
                          <a:effectLst/>
                          <a:latin typeface="+mn-lt"/>
                          <a:ea typeface="+mn-ea"/>
                          <a:cs typeface="+mn-cs"/>
                        </a:rPr>
                        <a:t>1</a:t>
                      </a:r>
                      <a:endParaRPr lang="en-US" sz="1500" kern="1200" dirty="0">
                        <a:solidFill>
                          <a:schemeClr val="dk1"/>
                        </a:solidFill>
                        <a:effectLst/>
                        <a:latin typeface="+mn-lt"/>
                        <a:ea typeface="+mn-ea"/>
                        <a:cs typeface="+mn-cs"/>
                      </a:endParaRPr>
                    </a:p>
                  </a:txBody>
                  <a:tcPr marL="76200" marR="76200" marT="38100" marB="38100" anchor="ctr"/>
                </a:tc>
                <a:tc>
                  <a:txBody>
                    <a:bodyPr/>
                    <a:lstStyle/>
                    <a:p>
                      <a:pPr algn="ctr"/>
                      <a:r>
                        <a:rPr lang="en-US" sz="1500" dirty="0" smtClean="0"/>
                        <a:t>1TB</a:t>
                      </a:r>
                      <a:endParaRPr lang="en-US" sz="1500" dirty="0"/>
                    </a:p>
                  </a:txBody>
                  <a:tcPr marL="76200" marR="76200" marT="38100" marB="38100" anchor="ctr"/>
                </a:tc>
              </a:tr>
              <a:tr h="304800">
                <a:tc vMerge="1">
                  <a:txBody>
                    <a:bodyPr/>
                    <a:lstStyle/>
                    <a:p>
                      <a:endParaRPr lang="en-US" dirty="0"/>
                    </a:p>
                  </a:txBody>
                  <a:tcPr/>
                </a:tc>
                <a:tc>
                  <a:txBody>
                    <a:bodyPr/>
                    <a:lstStyle/>
                    <a:p>
                      <a:r>
                        <a:rPr lang="en-US" sz="1500" dirty="0" smtClean="0"/>
                        <a:t>Active VMs per Host</a:t>
                      </a:r>
                      <a:endParaRPr lang="en-US" sz="1500" dirty="0"/>
                    </a:p>
                  </a:txBody>
                  <a:tcPr marL="76200" marR="76200" marT="38100" marB="38100" anchor="ctr"/>
                </a:tc>
                <a:tc>
                  <a:txBody>
                    <a:bodyPr/>
                    <a:lstStyle/>
                    <a:p>
                      <a:pPr algn="ctr"/>
                      <a:r>
                        <a:rPr lang="en-US" sz="1500" b="1" dirty="0" smtClean="0"/>
                        <a:t>1,024</a:t>
                      </a:r>
                      <a:endParaRPr lang="en-US" sz="1500" b="1" dirty="0"/>
                    </a:p>
                  </a:txBody>
                  <a:tcPr marL="76200" marR="76200" marT="38100" marB="38100" anchor="ctr"/>
                </a:tc>
                <a:tc>
                  <a:txBody>
                    <a:bodyPr/>
                    <a:lstStyle/>
                    <a:p>
                      <a:pPr algn="ctr"/>
                      <a:r>
                        <a:rPr lang="en-US" sz="1500" dirty="0" smtClean="0"/>
                        <a:t>512</a:t>
                      </a:r>
                      <a:endParaRPr lang="en-US" sz="1500" dirty="0"/>
                    </a:p>
                  </a:txBody>
                  <a:tcPr marL="76200" marR="76200" marT="38100" marB="38100" anchor="ctr"/>
                </a:tc>
                <a:tc>
                  <a:txBody>
                    <a:bodyPr/>
                    <a:lstStyle/>
                    <a:p>
                      <a:pPr algn="ctr"/>
                      <a:r>
                        <a:rPr lang="en-US" sz="1500" dirty="0" smtClean="0"/>
                        <a:t>512</a:t>
                      </a:r>
                      <a:endParaRPr lang="en-US" sz="1500" dirty="0"/>
                    </a:p>
                  </a:txBody>
                  <a:tcPr marL="76200" marR="76200" marT="38100" marB="38100" anchor="ctr"/>
                </a:tc>
              </a:tr>
              <a:tr h="304800">
                <a:tc vMerge="1">
                  <a:txBody>
                    <a:bodyPr/>
                    <a:lstStyle/>
                    <a:p>
                      <a:pPr algn="l"/>
                      <a:endParaRPr lang="en-US" b="1" dirty="0"/>
                    </a:p>
                  </a:txBody>
                  <a:tcPr anchor="ctr">
                    <a:solidFill>
                      <a:schemeClr val="bg2">
                        <a:lumMod val="90000"/>
                      </a:schemeClr>
                    </a:solidFill>
                  </a:tcPr>
                </a:tc>
                <a:tc>
                  <a:txBody>
                    <a:bodyPr/>
                    <a:lstStyle/>
                    <a:p>
                      <a:r>
                        <a:rPr lang="en-US" sz="1500" dirty="0" smtClean="0"/>
                        <a:t>Guest NUMA</a:t>
                      </a:r>
                      <a:endParaRPr lang="en-US" sz="1500" dirty="0"/>
                    </a:p>
                  </a:txBody>
                  <a:tcPr marL="76200" marR="76200" marT="38100" marB="38100" anchor="ctr"/>
                </a:tc>
                <a:tc>
                  <a:txBody>
                    <a:bodyPr/>
                    <a:lstStyle/>
                    <a:p>
                      <a:pPr algn="ctr"/>
                      <a:r>
                        <a:rPr lang="en-US" sz="1500" b="1" dirty="0" smtClean="0"/>
                        <a:t>Yes</a:t>
                      </a:r>
                      <a:endParaRPr lang="en-US" sz="1500" b="1" dirty="0"/>
                    </a:p>
                  </a:txBody>
                  <a:tcPr marL="76200" marR="76200" marT="38100" marB="38100" anchor="ctr"/>
                </a:tc>
                <a:tc>
                  <a:txBody>
                    <a:bodyPr/>
                    <a:lstStyle/>
                    <a:p>
                      <a:pPr algn="ctr"/>
                      <a:r>
                        <a:rPr lang="en-US" sz="1500" kern="1200" dirty="0" smtClean="0">
                          <a:solidFill>
                            <a:schemeClr val="dk1"/>
                          </a:solidFill>
                          <a:effectLst/>
                          <a:latin typeface="+mn-lt"/>
                          <a:ea typeface="+mn-ea"/>
                          <a:cs typeface="+mn-cs"/>
                        </a:rPr>
                        <a:t>Yes</a:t>
                      </a:r>
                      <a:endParaRPr lang="en-US" sz="1500" kern="1200" dirty="0">
                        <a:solidFill>
                          <a:schemeClr val="dk1"/>
                        </a:solidFill>
                        <a:effectLst/>
                        <a:latin typeface="+mn-lt"/>
                        <a:ea typeface="+mn-ea"/>
                        <a:cs typeface="+mn-cs"/>
                      </a:endParaRPr>
                    </a:p>
                  </a:txBody>
                  <a:tcPr marL="76200" marR="76200" marT="38100" marB="38100" anchor="ctr"/>
                </a:tc>
                <a:tc>
                  <a:txBody>
                    <a:bodyPr/>
                    <a:lstStyle/>
                    <a:p>
                      <a:pPr algn="ctr"/>
                      <a:r>
                        <a:rPr lang="en-US" sz="1500" dirty="0" smtClean="0"/>
                        <a:t>Yes</a:t>
                      </a:r>
                      <a:endParaRPr lang="en-US" sz="1500" dirty="0"/>
                    </a:p>
                  </a:txBody>
                  <a:tcPr marL="76200" marR="76200" marT="38100" marB="38100" anchor="ctr"/>
                </a:tc>
              </a:tr>
              <a:tr h="304800">
                <a:tc rowSpan="2">
                  <a:txBody>
                    <a:bodyPr/>
                    <a:lstStyle/>
                    <a:p>
                      <a:pPr algn="l"/>
                      <a:r>
                        <a:rPr lang="en-US" sz="1500" b="1" dirty="0" smtClean="0"/>
                        <a:t>Cluster</a:t>
                      </a:r>
                      <a:endParaRPr lang="en-US" sz="1500" b="1" dirty="0"/>
                    </a:p>
                  </a:txBody>
                  <a:tcPr marL="76200" marR="76200" marT="38100" marB="38100" anchor="ctr">
                    <a:solidFill>
                      <a:schemeClr val="bg1">
                        <a:lumMod val="90000"/>
                      </a:schemeClr>
                    </a:solidFill>
                  </a:tcPr>
                </a:tc>
                <a:tc>
                  <a:txBody>
                    <a:bodyPr/>
                    <a:lstStyle/>
                    <a:p>
                      <a:r>
                        <a:rPr lang="en-US" sz="1500" dirty="0" smtClean="0"/>
                        <a:t>Maximum Nodes</a:t>
                      </a:r>
                      <a:endParaRPr lang="en-US" sz="1500" dirty="0"/>
                    </a:p>
                  </a:txBody>
                  <a:tcPr marL="76200" marR="76200" marT="38100" marB="38100" anchor="ctr"/>
                </a:tc>
                <a:tc>
                  <a:txBody>
                    <a:bodyPr/>
                    <a:lstStyle/>
                    <a:p>
                      <a:pPr algn="ctr"/>
                      <a:r>
                        <a:rPr lang="en-US" sz="1500" b="1" dirty="0" smtClean="0"/>
                        <a:t>64</a:t>
                      </a:r>
                      <a:endParaRPr lang="en-US" sz="1500" b="1" dirty="0"/>
                    </a:p>
                  </a:txBody>
                  <a:tcPr marL="76200" marR="76200" marT="38100" marB="38100" anchor="ctr"/>
                </a:tc>
                <a:tc>
                  <a:txBody>
                    <a:bodyPr/>
                    <a:lstStyle/>
                    <a:p>
                      <a:pPr algn="ctr"/>
                      <a:r>
                        <a:rPr lang="en-US" sz="1500" kern="1200" dirty="0" smtClean="0">
                          <a:solidFill>
                            <a:schemeClr val="dk1"/>
                          </a:solidFill>
                          <a:effectLst/>
                          <a:latin typeface="+mn-lt"/>
                          <a:ea typeface="+mn-ea"/>
                          <a:cs typeface="+mn-cs"/>
                        </a:rPr>
                        <a:t>N/A</a:t>
                      </a:r>
                      <a:r>
                        <a:rPr lang="en-US" sz="1500" kern="1200" baseline="30000" dirty="0" smtClean="0">
                          <a:solidFill>
                            <a:schemeClr val="dk1"/>
                          </a:solidFill>
                          <a:effectLst/>
                          <a:latin typeface="+mn-lt"/>
                          <a:ea typeface="+mn-ea"/>
                          <a:cs typeface="+mn-cs"/>
                        </a:rPr>
                        <a:t>3</a:t>
                      </a:r>
                      <a:endParaRPr lang="en-US" sz="1500" kern="1200" dirty="0">
                        <a:solidFill>
                          <a:schemeClr val="dk1"/>
                        </a:solidFill>
                        <a:effectLst/>
                        <a:latin typeface="+mn-lt"/>
                        <a:ea typeface="+mn-ea"/>
                        <a:cs typeface="+mn-cs"/>
                      </a:endParaRPr>
                    </a:p>
                  </a:txBody>
                  <a:tcPr marL="76200" marR="76200" marT="38100" marB="38100" anchor="ctr"/>
                </a:tc>
                <a:tc>
                  <a:txBody>
                    <a:bodyPr/>
                    <a:lstStyle/>
                    <a:p>
                      <a:pPr algn="ctr"/>
                      <a:r>
                        <a:rPr lang="en-US" sz="1500" dirty="0" smtClean="0"/>
                        <a:t>32</a:t>
                      </a:r>
                      <a:endParaRPr lang="en-US" sz="1500" dirty="0"/>
                    </a:p>
                  </a:txBody>
                  <a:tcPr marL="76200" marR="76200" marT="38100" marB="38100" anchor="ctr"/>
                </a:tc>
              </a:tr>
              <a:tr h="304800">
                <a:tc vMerge="1">
                  <a:txBody>
                    <a:bodyPr/>
                    <a:lstStyle/>
                    <a:p>
                      <a:endParaRPr lang="en-US" dirty="0"/>
                    </a:p>
                  </a:txBody>
                  <a:tcPr/>
                </a:tc>
                <a:tc>
                  <a:txBody>
                    <a:bodyPr/>
                    <a:lstStyle/>
                    <a:p>
                      <a:r>
                        <a:rPr lang="en-US" sz="1500" dirty="0" smtClean="0"/>
                        <a:t>Maximum VMs</a:t>
                      </a:r>
                      <a:endParaRPr lang="en-US" sz="1500" dirty="0"/>
                    </a:p>
                  </a:txBody>
                  <a:tcPr marL="76200" marR="76200" marT="38100" marB="38100" anchor="ctr"/>
                </a:tc>
                <a:tc>
                  <a:txBody>
                    <a:bodyPr/>
                    <a:lstStyle/>
                    <a:p>
                      <a:pPr algn="ctr"/>
                      <a:r>
                        <a:rPr lang="en-US" sz="1500" b="1" dirty="0" smtClean="0"/>
                        <a:t>8,000</a:t>
                      </a:r>
                      <a:endParaRPr lang="en-US" sz="1500" b="1" dirty="0"/>
                    </a:p>
                  </a:txBody>
                  <a:tcPr marL="76200" marR="76200" marT="38100" marB="38100" anchor="ctr"/>
                </a:tc>
                <a:tc>
                  <a:txBody>
                    <a:bodyPr/>
                    <a:lstStyle/>
                    <a:p>
                      <a:pPr algn="ctr"/>
                      <a:r>
                        <a:rPr lang="en-US" sz="1500" kern="1200" dirty="0" smtClean="0">
                          <a:solidFill>
                            <a:schemeClr val="dk1"/>
                          </a:solidFill>
                          <a:effectLst/>
                          <a:latin typeface="+mn-lt"/>
                          <a:ea typeface="+mn-ea"/>
                          <a:cs typeface="+mn-cs"/>
                        </a:rPr>
                        <a:t>N/A</a:t>
                      </a:r>
                      <a:r>
                        <a:rPr lang="en-US" sz="1500" kern="1200" baseline="30000" dirty="0" smtClean="0">
                          <a:solidFill>
                            <a:schemeClr val="dk1"/>
                          </a:solidFill>
                          <a:effectLst/>
                          <a:latin typeface="+mn-lt"/>
                          <a:ea typeface="+mn-ea"/>
                          <a:cs typeface="+mn-cs"/>
                        </a:rPr>
                        <a:t>3</a:t>
                      </a:r>
                      <a:endParaRPr lang="en-US" sz="1500" kern="1200" dirty="0">
                        <a:solidFill>
                          <a:schemeClr val="dk1"/>
                        </a:solidFill>
                        <a:effectLst/>
                        <a:latin typeface="+mn-lt"/>
                        <a:ea typeface="+mn-ea"/>
                        <a:cs typeface="+mn-cs"/>
                      </a:endParaRPr>
                    </a:p>
                  </a:txBody>
                  <a:tcPr marL="76200" marR="76200" marT="38100" marB="38100" anchor="ctr"/>
                </a:tc>
                <a:tc>
                  <a:txBody>
                    <a:bodyPr/>
                    <a:lstStyle/>
                    <a:p>
                      <a:pPr algn="ctr"/>
                      <a:r>
                        <a:rPr lang="en-US" sz="1500" dirty="0" smtClean="0"/>
                        <a:t>4,000</a:t>
                      </a:r>
                      <a:endParaRPr lang="en-US" sz="1500" dirty="0"/>
                    </a:p>
                  </a:txBody>
                  <a:tcPr marL="76200" marR="76200" marT="38100" marB="38100" anchor="ctr"/>
                </a:tc>
              </a:tr>
            </a:tbl>
          </a:graphicData>
        </a:graphic>
      </p:graphicFrame>
      <p:sp>
        <p:nvSpPr>
          <p:cNvPr id="8" name="TextBox 7"/>
          <p:cNvSpPr txBox="1"/>
          <p:nvPr/>
        </p:nvSpPr>
        <p:spPr>
          <a:xfrm>
            <a:off x="428625" y="4922472"/>
            <a:ext cx="7826375" cy="810735"/>
          </a:xfrm>
          <a:prstGeom prst="rect">
            <a:avLst/>
          </a:prstGeom>
          <a:noFill/>
        </p:spPr>
        <p:txBody>
          <a:bodyPr wrap="square" rtlCol="0">
            <a:spAutoFit/>
          </a:bodyPr>
          <a:lstStyle/>
          <a:p>
            <a:pPr indent="-76239" defTabSz="914448"/>
            <a:r>
              <a:rPr lang="en-US" sz="1167" baseline="30000" dirty="0">
                <a:solidFill>
                  <a:srgbClr val="505050"/>
                </a:solidFill>
              </a:rPr>
              <a:t>1 </a:t>
            </a:r>
            <a:r>
              <a:rPr lang="en-US" sz="1167" dirty="0">
                <a:solidFill>
                  <a:srgbClr val="00188F"/>
                </a:solidFill>
              </a:rPr>
              <a:t>Host physical memory is capped at 32GB thus maximum VM memory is also restricted to 32GB usage.</a:t>
            </a:r>
          </a:p>
          <a:p>
            <a:pPr indent="-76239" defTabSz="914448"/>
            <a:r>
              <a:rPr lang="en-US" sz="1167" baseline="30000" dirty="0">
                <a:solidFill>
                  <a:srgbClr val="505050"/>
                </a:solidFill>
              </a:rPr>
              <a:t>2 </a:t>
            </a:r>
            <a:r>
              <a:rPr lang="en-US" sz="1167" dirty="0">
                <a:solidFill>
                  <a:srgbClr val="00188F"/>
                </a:solidFill>
              </a:rPr>
              <a:t>vSphere 5.1 Enterprise Plus is the only vSphere edition that supports 64 vCPUs.</a:t>
            </a:r>
            <a:br>
              <a:rPr lang="en-US" sz="1167" dirty="0">
                <a:solidFill>
                  <a:srgbClr val="00188F"/>
                </a:solidFill>
              </a:rPr>
            </a:br>
            <a:r>
              <a:rPr lang="en-US" sz="1167" dirty="0">
                <a:solidFill>
                  <a:srgbClr val="00188F"/>
                </a:solidFill>
              </a:rPr>
              <a:t>  Enterprise edition supports 32 vCPU per VM with all other editions supporting 8 vCPUs per VM</a:t>
            </a:r>
          </a:p>
          <a:p>
            <a:pPr indent="-76239" defTabSz="914448"/>
            <a:r>
              <a:rPr lang="en-US" sz="1167" baseline="30000" dirty="0">
                <a:solidFill>
                  <a:srgbClr val="505050"/>
                </a:solidFill>
              </a:rPr>
              <a:t>3 </a:t>
            </a:r>
            <a:r>
              <a:rPr lang="en-US" sz="1167" dirty="0">
                <a:solidFill>
                  <a:srgbClr val="00188F"/>
                </a:solidFill>
              </a:rPr>
              <a:t>For clustering/high availability, customers must purchase vSphere</a:t>
            </a:r>
          </a:p>
        </p:txBody>
      </p:sp>
      <p:sp>
        <p:nvSpPr>
          <p:cNvPr id="9" name="Rectangle 8"/>
          <p:cNvSpPr/>
          <p:nvPr/>
        </p:nvSpPr>
        <p:spPr>
          <a:xfrm>
            <a:off x="473750" y="6326805"/>
            <a:ext cx="7826375" cy="438582"/>
          </a:xfrm>
          <a:prstGeom prst="rect">
            <a:avLst/>
          </a:prstGeom>
        </p:spPr>
        <p:txBody>
          <a:bodyPr wrap="square">
            <a:spAutoFit/>
          </a:bodyPr>
          <a:lstStyle/>
          <a:p>
            <a:pPr marL="15" defTabSz="914448"/>
            <a:r>
              <a:rPr lang="en-US" sz="750" dirty="0">
                <a:solidFill>
                  <a:srgbClr val="00188F"/>
                </a:solidFill>
              </a:rPr>
              <a:t>vSphere Hypervisor / vSphere 5.x Ent+ Information: </a:t>
            </a:r>
            <a:r>
              <a:rPr lang="en-US" sz="750" dirty="0">
                <a:solidFill>
                  <a:srgbClr val="00188F"/>
                </a:solidFill>
                <a:hlinkClick r:id="rId3"/>
              </a:rPr>
              <a:t>http://www.vmware.com/pdf/vsphere5/r51/vsphere-51-configuration-maximums.pdf</a:t>
            </a:r>
            <a:r>
              <a:rPr lang="en-US" sz="750" dirty="0">
                <a:solidFill>
                  <a:srgbClr val="00188F"/>
                </a:solidFill>
              </a:rPr>
              <a:t>, </a:t>
            </a:r>
            <a:r>
              <a:rPr lang="en-US" sz="750" dirty="0">
                <a:solidFill>
                  <a:srgbClr val="00188F"/>
                </a:solidFill>
                <a:hlinkClick r:id="rId4"/>
              </a:rPr>
              <a:t>https://www.vmware.com/files/pdf/techpaper/Whats-New-VMware-vSphere-51-Platform-Technical-Whitepaper.pdf</a:t>
            </a:r>
            <a:r>
              <a:rPr lang="en-US" sz="750" dirty="0">
                <a:solidFill>
                  <a:srgbClr val="00188F"/>
                </a:solidFill>
              </a:rPr>
              <a:t> and </a:t>
            </a:r>
            <a:r>
              <a:rPr lang="en-US" sz="750" dirty="0">
                <a:solidFill>
                  <a:srgbClr val="00188F"/>
                </a:solidFill>
                <a:hlinkClick r:id="rId5"/>
              </a:rPr>
              <a:t>http://www.vmware.com/products/vsphere-hypervisor/faq.html</a:t>
            </a:r>
            <a:r>
              <a:rPr lang="en-US" sz="750" dirty="0">
                <a:solidFill>
                  <a:srgbClr val="00188F"/>
                </a:solidFill>
              </a:rPr>
              <a:t> </a:t>
            </a:r>
          </a:p>
        </p:txBody>
      </p:sp>
    </p:spTree>
    <p:extLst>
      <p:ext uri="{BB962C8B-B14F-4D97-AF65-F5344CB8AC3E}">
        <p14:creationId xmlns:p14="http://schemas.microsoft.com/office/powerpoint/2010/main" val="328490652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3" y="228601"/>
            <a:ext cx="11149013" cy="761747"/>
          </a:xfrm>
        </p:spPr>
        <p:txBody>
          <a:bodyPr/>
          <a:lstStyle/>
          <a:p>
            <a:r>
              <a:rPr lang="en-US" dirty="0" smtClean="0"/>
              <a:t>NUMA support in a VM</a:t>
            </a:r>
            <a:endParaRPr lang="en-US" dirty="0"/>
          </a:p>
        </p:txBody>
      </p:sp>
      <p:sp>
        <p:nvSpPr>
          <p:cNvPr id="18" name="Rectangle 17"/>
          <p:cNvSpPr/>
          <p:nvPr/>
        </p:nvSpPr>
        <p:spPr bwMode="auto">
          <a:xfrm>
            <a:off x="10199023" y="694"/>
            <a:ext cx="1510430" cy="757490"/>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137160" rIns="91440" bIns="45718" numCol="1" rtlCol="0" anchor="t" anchorCtr="0" compatLnSpc="1">
            <a:prstTxWarp prst="textNoShape">
              <a:avLst/>
            </a:prstTxWarp>
          </a:bodyPr>
          <a:lstStyle/>
          <a:p>
            <a:pPr algn="r" defTabSz="914448">
              <a:lnSpc>
                <a:spcPct val="90000"/>
              </a:lnSpc>
            </a:pPr>
            <a:r>
              <a:rPr lang="en-US" sz="1200" dirty="0">
                <a:solidFill>
                  <a:srgbClr val="FFFFFF"/>
                </a:solidFill>
              </a:rPr>
              <a:t>SCALE AND PERFORMANCE</a:t>
            </a:r>
          </a:p>
        </p:txBody>
      </p:sp>
      <p:sp>
        <p:nvSpPr>
          <p:cNvPr id="37" name="Right Triangle 36"/>
          <p:cNvSpPr/>
          <p:nvPr/>
        </p:nvSpPr>
        <p:spPr bwMode="auto">
          <a:xfrm flipH="1" flipV="1">
            <a:off x="353767" y="2435691"/>
            <a:ext cx="224109" cy="224109"/>
          </a:xfrm>
          <a:prstGeom prst="rtTriangle">
            <a:avLst/>
          </a:prstGeom>
          <a:solidFill>
            <a:srgbClr val="FFB900"/>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63" fontAlgn="base">
              <a:lnSpc>
                <a:spcPct val="90000"/>
              </a:lnSpc>
              <a:spcBef>
                <a:spcPct val="0"/>
              </a:spcBef>
              <a:spcAft>
                <a:spcPct val="0"/>
              </a:spcAft>
              <a:defRPr/>
            </a:pPr>
            <a:endParaRPr lang="en-US" sz="2000" kern="0" spc="-50" dirty="0">
              <a:gradFill>
                <a:gsLst>
                  <a:gs pos="0">
                    <a:srgbClr val="EFEFEF"/>
                  </a:gs>
                  <a:gs pos="100000">
                    <a:srgbClr val="EFEFEF"/>
                  </a:gs>
                </a:gsLst>
                <a:lin ang="5400000" scaled="0"/>
              </a:gradFill>
            </a:endParaRPr>
          </a:p>
        </p:txBody>
      </p:sp>
      <p:sp>
        <p:nvSpPr>
          <p:cNvPr id="38" name="Trapezoid 37"/>
          <p:cNvSpPr/>
          <p:nvPr/>
        </p:nvSpPr>
        <p:spPr bwMode="auto">
          <a:xfrm rot="16200000">
            <a:off x="553643" y="1585323"/>
            <a:ext cx="4541171" cy="4514585"/>
          </a:xfrm>
          <a:prstGeom prst="trapezoid">
            <a:avLst>
              <a:gd name="adj" fmla="val 9839"/>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 wrap="square" lIns="0" tIns="0" rIns="822960" bIns="137160" numCol="1" rtlCol="0" anchor="t" anchorCtr="0" compatLnSpc="1">
            <a:prstTxWarp prst="textNoShape">
              <a:avLst/>
            </a:prstTxWarp>
          </a:bodyPr>
          <a:lstStyle/>
          <a:p>
            <a:pPr marL="166682" lvl="1" indent="-166682" defTabSz="462376">
              <a:lnSpc>
                <a:spcPct val="90000"/>
              </a:lnSpc>
              <a:spcBef>
                <a:spcPts val="600"/>
              </a:spcBef>
              <a:spcAft>
                <a:spcPts val="600"/>
              </a:spcAft>
              <a:buClr>
                <a:srgbClr val="EFEFEF"/>
              </a:buClr>
              <a:buFont typeface="Arial" pitchFamily="34" charset="0"/>
              <a:buChar char="•"/>
            </a:pPr>
            <a:r>
              <a:rPr lang="en-US" sz="1600" dirty="0">
                <a:solidFill>
                  <a:srgbClr val="EFEFEF"/>
                </a:solidFill>
                <a:cs typeface="Segoe UI" pitchFamily="34" charset="0"/>
              </a:rPr>
              <a:t>Projects NUMA topology onto a virtual machine</a:t>
            </a:r>
          </a:p>
          <a:p>
            <a:pPr marL="166682" lvl="1" indent="-166682" defTabSz="462376">
              <a:lnSpc>
                <a:spcPct val="90000"/>
              </a:lnSpc>
              <a:spcBef>
                <a:spcPts val="600"/>
              </a:spcBef>
              <a:spcAft>
                <a:spcPts val="600"/>
              </a:spcAft>
              <a:buClr>
                <a:srgbClr val="EFEFEF"/>
              </a:buClr>
              <a:buFont typeface="Arial" pitchFamily="34" charset="0"/>
              <a:buChar char="•"/>
            </a:pPr>
            <a:r>
              <a:rPr lang="en-US" sz="1600" dirty="0">
                <a:solidFill>
                  <a:srgbClr val="EFEFEF"/>
                </a:solidFill>
                <a:cs typeface="Segoe UI" pitchFamily="34" charset="0"/>
              </a:rPr>
              <a:t>Allows guest operating systems and applications to make intelligent NUMA decisions </a:t>
            </a:r>
          </a:p>
          <a:p>
            <a:pPr marL="166682" lvl="1" indent="-166682" defTabSz="462376">
              <a:lnSpc>
                <a:spcPct val="90000"/>
              </a:lnSpc>
              <a:spcBef>
                <a:spcPts val="600"/>
              </a:spcBef>
              <a:spcAft>
                <a:spcPts val="600"/>
              </a:spcAft>
              <a:buClr>
                <a:srgbClr val="EFEFEF"/>
              </a:buClr>
              <a:buFont typeface="Arial" pitchFamily="34" charset="0"/>
              <a:buChar char="•"/>
            </a:pPr>
            <a:r>
              <a:rPr lang="en-US" sz="1600" dirty="0">
                <a:solidFill>
                  <a:srgbClr val="EFEFEF"/>
                </a:solidFill>
                <a:cs typeface="Segoe UI" pitchFamily="34" charset="0"/>
              </a:rPr>
              <a:t>Aligns guest NUMA nodes with host resources</a:t>
            </a:r>
          </a:p>
        </p:txBody>
      </p:sp>
      <p:sp>
        <p:nvSpPr>
          <p:cNvPr id="39" name="Rectangle 38"/>
          <p:cNvSpPr/>
          <p:nvPr/>
        </p:nvSpPr>
        <p:spPr>
          <a:xfrm>
            <a:off x="353766" y="1445093"/>
            <a:ext cx="4294434" cy="990599"/>
          </a:xfrm>
          <a:prstGeom prst="rect">
            <a:avLst/>
          </a:prstGeom>
          <a:solidFill>
            <a:srgbClr val="002050"/>
          </a:solidFill>
          <a:ln w="57150" cmpd="sng">
            <a:solidFill>
              <a:srgbClr val="FFFFFF"/>
            </a:solidFill>
          </a:ln>
        </p:spPr>
        <p:txBody>
          <a:bodyPr wrap="square" lIns="182880" tIns="91440" rIns="182880" bIns="91440" anchor="ctr">
            <a:noAutofit/>
          </a:bodyPr>
          <a:lstStyle/>
          <a:p>
            <a:pPr defTabSz="914448">
              <a:spcBef>
                <a:spcPct val="75000"/>
              </a:spcBef>
              <a:buClr>
                <a:srgbClr val="002050"/>
              </a:buClr>
            </a:pPr>
            <a:r>
              <a:rPr lang="en-US" sz="2400" kern="0" dirty="0">
                <a:solidFill>
                  <a:srgbClr val="FFFFFF"/>
                </a:solidFill>
                <a:latin typeface="Segoe UI Light"/>
              </a:rPr>
              <a:t>Non-Uniform Memory Access</a:t>
            </a:r>
          </a:p>
        </p:txBody>
      </p:sp>
      <p:sp>
        <p:nvSpPr>
          <p:cNvPr id="40" name="Rectangle 2"/>
          <p:cNvSpPr>
            <a:spLocks noChangeArrowheads="1"/>
          </p:cNvSpPr>
          <p:nvPr/>
        </p:nvSpPr>
        <p:spPr bwMode="auto">
          <a:xfrm>
            <a:off x="6102166" y="5035166"/>
            <a:ext cx="5480592" cy="815586"/>
          </a:xfrm>
          <a:prstGeom prst="rect">
            <a:avLst/>
          </a:prstGeom>
          <a:noFill/>
          <a:ln w="9525">
            <a:noFill/>
            <a:miter lim="800000"/>
            <a:headEnd/>
            <a:tailEnd/>
          </a:ln>
        </p:spPr>
        <p:txBody>
          <a:bodyPr wrap="square" lIns="76179" tIns="38089" rIns="76179" bIns="38089">
            <a:spAutoFit/>
          </a:bodyPr>
          <a:lstStyle/>
          <a:p>
            <a:pPr algn="ctr" defTabSz="914448"/>
            <a:r>
              <a:rPr lang="en-US" sz="2400" dirty="0">
                <a:solidFill>
                  <a:srgbClr val="00188F"/>
                </a:solidFill>
                <a:latin typeface="Segoe UI Light"/>
              </a:rPr>
              <a:t>Guest NUMA topology by default matches host NUMA topology</a:t>
            </a:r>
          </a:p>
        </p:txBody>
      </p:sp>
      <p:sp>
        <p:nvSpPr>
          <p:cNvPr id="128" name="Freeform 9"/>
          <p:cNvSpPr>
            <a:spLocks noEditPoints="1"/>
          </p:cNvSpPr>
          <p:nvPr/>
        </p:nvSpPr>
        <p:spPr bwMode="black">
          <a:xfrm rot="16200000">
            <a:off x="10227327" y="305101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00188F"/>
          </a:solidFill>
          <a:ln>
            <a:noFill/>
          </a:ln>
          <a:extLst/>
        </p:spPr>
        <p:txBody>
          <a:bodyPr vert="horz" wrap="square" lIns="91440" tIns="45720" rIns="91440" bIns="45720" numCol="1" anchor="t" anchorCtr="0" compatLnSpc="1">
            <a:prstTxWarp prst="textNoShape">
              <a:avLst/>
            </a:prstTxWarp>
          </a:bodyPr>
          <a:lstStyle/>
          <a:p>
            <a:pPr defTabSz="914448"/>
            <a:endParaRPr lang="en-US" sz="2200" dirty="0">
              <a:solidFill>
                <a:srgbClr val="505050"/>
              </a:solidFill>
            </a:endParaRPr>
          </a:p>
        </p:txBody>
      </p:sp>
      <p:sp>
        <p:nvSpPr>
          <p:cNvPr id="129" name="Freeform 9"/>
          <p:cNvSpPr>
            <a:spLocks noEditPoints="1"/>
          </p:cNvSpPr>
          <p:nvPr/>
        </p:nvSpPr>
        <p:spPr bwMode="black">
          <a:xfrm rot="16200000">
            <a:off x="7468394" y="305101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00188F"/>
          </a:solidFill>
          <a:ln>
            <a:noFill/>
          </a:ln>
          <a:extLst/>
        </p:spPr>
        <p:txBody>
          <a:bodyPr vert="horz" wrap="square" lIns="91440" tIns="45720" rIns="91440" bIns="45720" numCol="1" anchor="t" anchorCtr="0" compatLnSpc="1">
            <a:prstTxWarp prst="textNoShape">
              <a:avLst/>
            </a:prstTxWarp>
          </a:bodyPr>
          <a:lstStyle/>
          <a:p>
            <a:pPr defTabSz="914448"/>
            <a:endParaRPr lang="en-US" sz="2200" dirty="0">
              <a:solidFill>
                <a:srgbClr val="505050"/>
              </a:solidFill>
            </a:endParaRPr>
          </a:p>
        </p:txBody>
      </p:sp>
      <p:grpSp>
        <p:nvGrpSpPr>
          <p:cNvPr id="146" name="Group 145"/>
          <p:cNvGrpSpPr/>
          <p:nvPr/>
        </p:nvGrpSpPr>
        <p:grpSpPr>
          <a:xfrm>
            <a:off x="5710239" y="3983076"/>
            <a:ext cx="695326" cy="836433"/>
            <a:chOff x="-1132827" y="4353610"/>
            <a:chExt cx="695326" cy="836433"/>
          </a:xfrm>
        </p:grpSpPr>
        <p:sp>
          <p:nvSpPr>
            <p:cNvPr id="147" name="Rectangle 13"/>
            <p:cNvSpPr/>
            <p:nvPr/>
          </p:nvSpPr>
          <p:spPr bwMode="auto">
            <a:xfrm>
              <a:off x="-1131095" y="4353610"/>
              <a:ext cx="691211" cy="396087"/>
            </a:xfrm>
            <a:custGeom>
              <a:avLst/>
              <a:gdLst>
                <a:gd name="connsiteX0" fmla="*/ 0 w 697705"/>
                <a:gd name="connsiteY0" fmla="*/ 0 h 179337"/>
                <a:gd name="connsiteX1" fmla="*/ 697705 w 697705"/>
                <a:gd name="connsiteY1" fmla="*/ 0 h 179337"/>
                <a:gd name="connsiteX2" fmla="*/ 697705 w 697705"/>
                <a:gd name="connsiteY2" fmla="*/ 179337 h 179337"/>
                <a:gd name="connsiteX3" fmla="*/ 0 w 697705"/>
                <a:gd name="connsiteY3" fmla="*/ 179337 h 179337"/>
                <a:gd name="connsiteX4" fmla="*/ 0 w 697705"/>
                <a:gd name="connsiteY4" fmla="*/ 0 h 179337"/>
                <a:gd name="connsiteX0" fmla="*/ 342900 w 697705"/>
                <a:gd name="connsiteY0" fmla="*/ 0 h 203149"/>
                <a:gd name="connsiteX1" fmla="*/ 697705 w 697705"/>
                <a:gd name="connsiteY1" fmla="*/ 23812 h 203149"/>
                <a:gd name="connsiteX2" fmla="*/ 697705 w 697705"/>
                <a:gd name="connsiteY2" fmla="*/ 203149 h 203149"/>
                <a:gd name="connsiteX3" fmla="*/ 0 w 697705"/>
                <a:gd name="connsiteY3" fmla="*/ 203149 h 203149"/>
                <a:gd name="connsiteX4" fmla="*/ 342900 w 697705"/>
                <a:gd name="connsiteY4" fmla="*/ 0 h 203149"/>
                <a:gd name="connsiteX0" fmla="*/ 342900 w 697705"/>
                <a:gd name="connsiteY0" fmla="*/ 0 h 398412"/>
                <a:gd name="connsiteX1" fmla="*/ 697705 w 697705"/>
                <a:gd name="connsiteY1" fmla="*/ 23812 h 398412"/>
                <a:gd name="connsiteX2" fmla="*/ 357186 w 697705"/>
                <a:gd name="connsiteY2" fmla="*/ 398412 h 398412"/>
                <a:gd name="connsiteX3" fmla="*/ 0 w 697705"/>
                <a:gd name="connsiteY3" fmla="*/ 203149 h 398412"/>
                <a:gd name="connsiteX4" fmla="*/ 342900 w 697705"/>
                <a:gd name="connsiteY4" fmla="*/ 0 h 398412"/>
                <a:gd name="connsiteX0" fmla="*/ 342900 w 704849"/>
                <a:gd name="connsiteY0" fmla="*/ 0 h 398412"/>
                <a:gd name="connsiteX1" fmla="*/ 704849 w 704849"/>
                <a:gd name="connsiteY1" fmla="*/ 204787 h 398412"/>
                <a:gd name="connsiteX2" fmla="*/ 357186 w 704849"/>
                <a:gd name="connsiteY2" fmla="*/ 398412 h 398412"/>
                <a:gd name="connsiteX3" fmla="*/ 0 w 704849"/>
                <a:gd name="connsiteY3" fmla="*/ 203149 h 398412"/>
                <a:gd name="connsiteX4" fmla="*/ 342900 w 704849"/>
                <a:gd name="connsiteY4" fmla="*/ 0 h 398412"/>
                <a:gd name="connsiteX0" fmla="*/ 342900 w 695268"/>
                <a:gd name="connsiteY0" fmla="*/ 0 h 398412"/>
                <a:gd name="connsiteX1" fmla="*/ 695268 w 695268"/>
                <a:gd name="connsiteY1" fmla="*/ 204787 h 398412"/>
                <a:gd name="connsiteX2" fmla="*/ 357186 w 695268"/>
                <a:gd name="connsiteY2" fmla="*/ 398412 h 398412"/>
                <a:gd name="connsiteX3" fmla="*/ 0 w 695268"/>
                <a:gd name="connsiteY3" fmla="*/ 203149 h 398412"/>
                <a:gd name="connsiteX4" fmla="*/ 342900 w 695268"/>
                <a:gd name="connsiteY4" fmla="*/ 0 h 398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268" h="398412">
                  <a:moveTo>
                    <a:pt x="342900" y="0"/>
                  </a:moveTo>
                  <a:lnTo>
                    <a:pt x="695268" y="204787"/>
                  </a:lnTo>
                  <a:lnTo>
                    <a:pt x="357186" y="398412"/>
                  </a:lnTo>
                  <a:lnTo>
                    <a:pt x="0" y="203149"/>
                  </a:lnTo>
                  <a:lnTo>
                    <a:pt x="342900" y="0"/>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sp>
          <p:nvSpPr>
            <p:cNvPr id="148" name="Rectangle 14"/>
            <p:cNvSpPr/>
            <p:nvPr/>
          </p:nvSpPr>
          <p:spPr bwMode="auto">
            <a:xfrm>
              <a:off x="-794690" y="4559009"/>
              <a:ext cx="357189" cy="631032"/>
            </a:xfrm>
            <a:custGeom>
              <a:avLst/>
              <a:gdLst>
                <a:gd name="connsiteX0" fmla="*/ 0 w 600075"/>
                <a:gd name="connsiteY0" fmla="*/ 0 h 600075"/>
                <a:gd name="connsiteX1" fmla="*/ 600075 w 600075"/>
                <a:gd name="connsiteY1" fmla="*/ 0 h 600075"/>
                <a:gd name="connsiteX2" fmla="*/ 600075 w 600075"/>
                <a:gd name="connsiteY2" fmla="*/ 600075 h 600075"/>
                <a:gd name="connsiteX3" fmla="*/ 0 w 600075"/>
                <a:gd name="connsiteY3" fmla="*/ 600075 h 600075"/>
                <a:gd name="connsiteX4" fmla="*/ 0 w 600075"/>
                <a:gd name="connsiteY4" fmla="*/ 0 h 600075"/>
                <a:gd name="connsiteX0" fmla="*/ 0 w 600075"/>
                <a:gd name="connsiteY0" fmla="*/ 26194 h 626269"/>
                <a:gd name="connsiteX1" fmla="*/ 364332 w 600075"/>
                <a:gd name="connsiteY1" fmla="*/ 0 h 626269"/>
                <a:gd name="connsiteX2" fmla="*/ 600075 w 600075"/>
                <a:gd name="connsiteY2" fmla="*/ 626269 h 626269"/>
                <a:gd name="connsiteX3" fmla="*/ 0 w 600075"/>
                <a:gd name="connsiteY3" fmla="*/ 626269 h 626269"/>
                <a:gd name="connsiteX4" fmla="*/ 0 w 600075"/>
                <a:gd name="connsiteY4" fmla="*/ 26194 h 626269"/>
                <a:gd name="connsiteX0" fmla="*/ 0 w 600075"/>
                <a:gd name="connsiteY0" fmla="*/ 192882 h 626269"/>
                <a:gd name="connsiteX1" fmla="*/ 364332 w 600075"/>
                <a:gd name="connsiteY1" fmla="*/ 0 h 626269"/>
                <a:gd name="connsiteX2" fmla="*/ 600075 w 600075"/>
                <a:gd name="connsiteY2" fmla="*/ 626269 h 626269"/>
                <a:gd name="connsiteX3" fmla="*/ 0 w 600075"/>
                <a:gd name="connsiteY3" fmla="*/ 626269 h 626269"/>
                <a:gd name="connsiteX4" fmla="*/ 0 w 600075"/>
                <a:gd name="connsiteY4" fmla="*/ 192882 h 626269"/>
                <a:gd name="connsiteX0" fmla="*/ 0 w 364332"/>
                <a:gd name="connsiteY0" fmla="*/ 192882 h 626269"/>
                <a:gd name="connsiteX1" fmla="*/ 364332 w 364332"/>
                <a:gd name="connsiteY1" fmla="*/ 0 h 626269"/>
                <a:gd name="connsiteX2" fmla="*/ 357187 w 364332"/>
                <a:gd name="connsiteY2" fmla="*/ 414338 h 626269"/>
                <a:gd name="connsiteX3" fmla="*/ 0 w 364332"/>
                <a:gd name="connsiteY3" fmla="*/ 626269 h 626269"/>
                <a:gd name="connsiteX4" fmla="*/ 0 w 364332"/>
                <a:gd name="connsiteY4" fmla="*/ 192882 h 626269"/>
                <a:gd name="connsiteX0" fmla="*/ 0 w 357189"/>
                <a:gd name="connsiteY0" fmla="*/ 197645 h 631032"/>
                <a:gd name="connsiteX1" fmla="*/ 357189 w 357189"/>
                <a:gd name="connsiteY1" fmla="*/ 0 h 631032"/>
                <a:gd name="connsiteX2" fmla="*/ 357187 w 357189"/>
                <a:gd name="connsiteY2" fmla="*/ 419101 h 631032"/>
                <a:gd name="connsiteX3" fmla="*/ 0 w 357189"/>
                <a:gd name="connsiteY3" fmla="*/ 631032 h 631032"/>
                <a:gd name="connsiteX4" fmla="*/ 0 w 357189"/>
                <a:gd name="connsiteY4" fmla="*/ 197645 h 63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9" h="631032">
                  <a:moveTo>
                    <a:pt x="0" y="197645"/>
                  </a:moveTo>
                  <a:lnTo>
                    <a:pt x="357189" y="0"/>
                  </a:lnTo>
                  <a:cubicBezTo>
                    <a:pt x="357188" y="139700"/>
                    <a:pt x="357188" y="279401"/>
                    <a:pt x="357187" y="419101"/>
                  </a:cubicBezTo>
                  <a:lnTo>
                    <a:pt x="0" y="631032"/>
                  </a:lnTo>
                  <a:lnTo>
                    <a:pt x="0" y="197645"/>
                  </a:lnTo>
                  <a:close/>
                </a:path>
              </a:pathLst>
            </a:custGeom>
            <a:solidFill>
              <a:srgbClr val="00188F"/>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18" rIns="45720" bIns="45720" numCol="1" rtlCol="0" anchor="b" anchorCtr="0" compatLnSpc="1">
              <a:prstTxWarp prst="textNoShape">
                <a:avLst/>
              </a:prstTxWarp>
            </a:bodyPr>
            <a:lstStyle/>
            <a:p>
              <a:pPr defTabSz="914063" fontAlgn="base">
                <a:lnSpc>
                  <a:spcPct val="90000"/>
                </a:lnSpc>
                <a:spcBef>
                  <a:spcPct val="0"/>
                </a:spcBef>
                <a:spcAft>
                  <a:spcPct val="0"/>
                </a:spcAft>
              </a:pPr>
              <a:endParaRPr lang="en-US" sz="1600" dirty="0">
                <a:solidFill>
                  <a:srgbClr val="FFFFFE"/>
                </a:solidFill>
              </a:endParaRPr>
            </a:p>
          </p:txBody>
        </p:sp>
        <p:sp>
          <p:nvSpPr>
            <p:cNvPr id="149" name="Rectangle 150"/>
            <p:cNvSpPr/>
            <p:nvPr/>
          </p:nvSpPr>
          <p:spPr bwMode="auto">
            <a:xfrm>
              <a:off x="-1132827" y="4561392"/>
              <a:ext cx="335757" cy="628651"/>
            </a:xfrm>
            <a:custGeom>
              <a:avLst/>
              <a:gdLst>
                <a:gd name="connsiteX0" fmla="*/ 0 w 638176"/>
                <a:gd name="connsiteY0" fmla="*/ 0 h 638176"/>
                <a:gd name="connsiteX1" fmla="*/ 638176 w 638176"/>
                <a:gd name="connsiteY1" fmla="*/ 0 h 638176"/>
                <a:gd name="connsiteX2" fmla="*/ 638176 w 638176"/>
                <a:gd name="connsiteY2" fmla="*/ 638176 h 638176"/>
                <a:gd name="connsiteX3" fmla="*/ 0 w 638176"/>
                <a:gd name="connsiteY3" fmla="*/ 638176 h 638176"/>
                <a:gd name="connsiteX4" fmla="*/ 0 w 638176"/>
                <a:gd name="connsiteY4" fmla="*/ 0 h 638176"/>
                <a:gd name="connsiteX0" fmla="*/ 0 w 638176"/>
                <a:gd name="connsiteY0" fmla="*/ 0 h 638176"/>
                <a:gd name="connsiteX1" fmla="*/ 638176 w 638176"/>
                <a:gd name="connsiteY1" fmla="*/ 197644 h 638176"/>
                <a:gd name="connsiteX2" fmla="*/ 638176 w 638176"/>
                <a:gd name="connsiteY2" fmla="*/ 638176 h 638176"/>
                <a:gd name="connsiteX3" fmla="*/ 0 w 638176"/>
                <a:gd name="connsiteY3" fmla="*/ 638176 h 638176"/>
                <a:gd name="connsiteX4" fmla="*/ 0 w 638176"/>
                <a:gd name="connsiteY4" fmla="*/ 0 h 638176"/>
                <a:gd name="connsiteX0" fmla="*/ 302419 w 638176"/>
                <a:gd name="connsiteY0" fmla="*/ 0 h 628651"/>
                <a:gd name="connsiteX1" fmla="*/ 638176 w 638176"/>
                <a:gd name="connsiteY1" fmla="*/ 188119 h 628651"/>
                <a:gd name="connsiteX2" fmla="*/ 638176 w 638176"/>
                <a:gd name="connsiteY2" fmla="*/ 628651 h 628651"/>
                <a:gd name="connsiteX3" fmla="*/ 0 w 638176"/>
                <a:gd name="connsiteY3" fmla="*/ 628651 h 628651"/>
                <a:gd name="connsiteX4" fmla="*/ 302419 w 638176"/>
                <a:gd name="connsiteY4" fmla="*/ 0 h 628651"/>
                <a:gd name="connsiteX0" fmla="*/ 0 w 335757"/>
                <a:gd name="connsiteY0" fmla="*/ 0 h 628651"/>
                <a:gd name="connsiteX1" fmla="*/ 335757 w 335757"/>
                <a:gd name="connsiteY1" fmla="*/ 188119 h 628651"/>
                <a:gd name="connsiteX2" fmla="*/ 335757 w 335757"/>
                <a:gd name="connsiteY2" fmla="*/ 628651 h 628651"/>
                <a:gd name="connsiteX3" fmla="*/ 2381 w 335757"/>
                <a:gd name="connsiteY3" fmla="*/ 431007 h 628651"/>
                <a:gd name="connsiteX4" fmla="*/ 0 w 335757"/>
                <a:gd name="connsiteY4" fmla="*/ 0 h 628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7" h="628651">
                  <a:moveTo>
                    <a:pt x="0" y="0"/>
                  </a:moveTo>
                  <a:lnTo>
                    <a:pt x="335757" y="188119"/>
                  </a:lnTo>
                  <a:lnTo>
                    <a:pt x="335757" y="628651"/>
                  </a:lnTo>
                  <a:lnTo>
                    <a:pt x="2381" y="431007"/>
                  </a:lnTo>
                  <a:cubicBezTo>
                    <a:pt x="1587" y="287338"/>
                    <a:pt x="794" y="143669"/>
                    <a:pt x="0" y="0"/>
                  </a:cubicBez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sp>
          <p:nvSpPr>
            <p:cNvPr id="150" name="Rectangle 151"/>
            <p:cNvSpPr/>
            <p:nvPr/>
          </p:nvSpPr>
          <p:spPr bwMode="auto">
            <a:xfrm>
              <a:off x="-1101870" y="4620924"/>
              <a:ext cx="121443" cy="159543"/>
            </a:xfrm>
            <a:custGeom>
              <a:avLst/>
              <a:gdLst>
                <a:gd name="connsiteX0" fmla="*/ 0 w 138112"/>
                <a:gd name="connsiteY0" fmla="*/ 0 h 138112"/>
                <a:gd name="connsiteX1" fmla="*/ 138112 w 138112"/>
                <a:gd name="connsiteY1" fmla="*/ 0 h 138112"/>
                <a:gd name="connsiteX2" fmla="*/ 138112 w 138112"/>
                <a:gd name="connsiteY2" fmla="*/ 138112 h 138112"/>
                <a:gd name="connsiteX3" fmla="*/ 0 w 138112"/>
                <a:gd name="connsiteY3" fmla="*/ 138112 h 138112"/>
                <a:gd name="connsiteX4" fmla="*/ 0 w 138112"/>
                <a:gd name="connsiteY4" fmla="*/ 0 h 138112"/>
                <a:gd name="connsiteX0" fmla="*/ 0 w 138112"/>
                <a:gd name="connsiteY0" fmla="*/ 0 h 197643"/>
                <a:gd name="connsiteX1" fmla="*/ 138112 w 138112"/>
                <a:gd name="connsiteY1" fmla="*/ 0 h 197643"/>
                <a:gd name="connsiteX2" fmla="*/ 121443 w 138112"/>
                <a:gd name="connsiteY2" fmla="*/ 197643 h 197643"/>
                <a:gd name="connsiteX3" fmla="*/ 0 w 138112"/>
                <a:gd name="connsiteY3" fmla="*/ 138112 h 197643"/>
                <a:gd name="connsiteX4" fmla="*/ 0 w 138112"/>
                <a:gd name="connsiteY4" fmla="*/ 0 h 197643"/>
                <a:gd name="connsiteX0" fmla="*/ 0 w 121443"/>
                <a:gd name="connsiteY0" fmla="*/ 0 h 197643"/>
                <a:gd name="connsiteX1" fmla="*/ 121443 w 121443"/>
                <a:gd name="connsiteY1" fmla="*/ 102394 h 197643"/>
                <a:gd name="connsiteX2" fmla="*/ 121443 w 121443"/>
                <a:gd name="connsiteY2" fmla="*/ 197643 h 197643"/>
                <a:gd name="connsiteX3" fmla="*/ 0 w 121443"/>
                <a:gd name="connsiteY3" fmla="*/ 138112 h 197643"/>
                <a:gd name="connsiteX4" fmla="*/ 0 w 121443"/>
                <a:gd name="connsiteY4" fmla="*/ 0 h 197643"/>
                <a:gd name="connsiteX0" fmla="*/ 0 w 121443"/>
                <a:gd name="connsiteY0" fmla="*/ 0 h 159543"/>
                <a:gd name="connsiteX1" fmla="*/ 121443 w 121443"/>
                <a:gd name="connsiteY1" fmla="*/ 64294 h 159543"/>
                <a:gd name="connsiteX2" fmla="*/ 121443 w 121443"/>
                <a:gd name="connsiteY2" fmla="*/ 159543 h 159543"/>
                <a:gd name="connsiteX3" fmla="*/ 0 w 121443"/>
                <a:gd name="connsiteY3" fmla="*/ 100012 h 159543"/>
                <a:gd name="connsiteX4" fmla="*/ 0 w 121443"/>
                <a:gd name="connsiteY4" fmla="*/ 0 h 159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43" h="159543">
                  <a:moveTo>
                    <a:pt x="0" y="0"/>
                  </a:moveTo>
                  <a:lnTo>
                    <a:pt x="121443" y="64294"/>
                  </a:lnTo>
                  <a:lnTo>
                    <a:pt x="121443" y="159543"/>
                  </a:lnTo>
                  <a:lnTo>
                    <a:pt x="0" y="100012"/>
                  </a:lnTo>
                  <a:lnTo>
                    <a:pt x="0" y="0"/>
                  </a:lnTo>
                  <a:close/>
                </a:path>
              </a:pathLst>
            </a:custGeom>
            <a:pattFill prst="dkVert">
              <a:fgClr>
                <a:schemeClr val="tx1"/>
              </a:fgClr>
              <a:bgClr>
                <a:schemeClr val="bg1"/>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sp>
          <p:nvSpPr>
            <p:cNvPr id="151" name="Rectangle 151"/>
            <p:cNvSpPr/>
            <p:nvPr/>
          </p:nvSpPr>
          <p:spPr bwMode="auto">
            <a:xfrm>
              <a:off x="-1101870" y="4744749"/>
              <a:ext cx="121443" cy="159543"/>
            </a:xfrm>
            <a:custGeom>
              <a:avLst/>
              <a:gdLst>
                <a:gd name="connsiteX0" fmla="*/ 0 w 138112"/>
                <a:gd name="connsiteY0" fmla="*/ 0 h 138112"/>
                <a:gd name="connsiteX1" fmla="*/ 138112 w 138112"/>
                <a:gd name="connsiteY1" fmla="*/ 0 h 138112"/>
                <a:gd name="connsiteX2" fmla="*/ 138112 w 138112"/>
                <a:gd name="connsiteY2" fmla="*/ 138112 h 138112"/>
                <a:gd name="connsiteX3" fmla="*/ 0 w 138112"/>
                <a:gd name="connsiteY3" fmla="*/ 138112 h 138112"/>
                <a:gd name="connsiteX4" fmla="*/ 0 w 138112"/>
                <a:gd name="connsiteY4" fmla="*/ 0 h 138112"/>
                <a:gd name="connsiteX0" fmla="*/ 0 w 138112"/>
                <a:gd name="connsiteY0" fmla="*/ 0 h 197643"/>
                <a:gd name="connsiteX1" fmla="*/ 138112 w 138112"/>
                <a:gd name="connsiteY1" fmla="*/ 0 h 197643"/>
                <a:gd name="connsiteX2" fmla="*/ 121443 w 138112"/>
                <a:gd name="connsiteY2" fmla="*/ 197643 h 197643"/>
                <a:gd name="connsiteX3" fmla="*/ 0 w 138112"/>
                <a:gd name="connsiteY3" fmla="*/ 138112 h 197643"/>
                <a:gd name="connsiteX4" fmla="*/ 0 w 138112"/>
                <a:gd name="connsiteY4" fmla="*/ 0 h 197643"/>
                <a:gd name="connsiteX0" fmla="*/ 0 w 121443"/>
                <a:gd name="connsiteY0" fmla="*/ 0 h 197643"/>
                <a:gd name="connsiteX1" fmla="*/ 121443 w 121443"/>
                <a:gd name="connsiteY1" fmla="*/ 102394 h 197643"/>
                <a:gd name="connsiteX2" fmla="*/ 121443 w 121443"/>
                <a:gd name="connsiteY2" fmla="*/ 197643 h 197643"/>
                <a:gd name="connsiteX3" fmla="*/ 0 w 121443"/>
                <a:gd name="connsiteY3" fmla="*/ 138112 h 197643"/>
                <a:gd name="connsiteX4" fmla="*/ 0 w 121443"/>
                <a:gd name="connsiteY4" fmla="*/ 0 h 197643"/>
                <a:gd name="connsiteX0" fmla="*/ 0 w 121443"/>
                <a:gd name="connsiteY0" fmla="*/ 0 h 159543"/>
                <a:gd name="connsiteX1" fmla="*/ 121443 w 121443"/>
                <a:gd name="connsiteY1" fmla="*/ 64294 h 159543"/>
                <a:gd name="connsiteX2" fmla="*/ 121443 w 121443"/>
                <a:gd name="connsiteY2" fmla="*/ 159543 h 159543"/>
                <a:gd name="connsiteX3" fmla="*/ 0 w 121443"/>
                <a:gd name="connsiteY3" fmla="*/ 100012 h 159543"/>
                <a:gd name="connsiteX4" fmla="*/ 0 w 121443"/>
                <a:gd name="connsiteY4" fmla="*/ 0 h 159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43" h="159543">
                  <a:moveTo>
                    <a:pt x="0" y="0"/>
                  </a:moveTo>
                  <a:lnTo>
                    <a:pt x="121443" y="64294"/>
                  </a:lnTo>
                  <a:lnTo>
                    <a:pt x="121443" y="159543"/>
                  </a:lnTo>
                  <a:lnTo>
                    <a:pt x="0" y="100012"/>
                  </a:lnTo>
                  <a:lnTo>
                    <a:pt x="0" y="0"/>
                  </a:lnTo>
                  <a:close/>
                </a:path>
              </a:pathLst>
            </a:custGeom>
            <a:pattFill prst="dkVert">
              <a:fgClr>
                <a:schemeClr val="tx1"/>
              </a:fgClr>
              <a:bgClr>
                <a:schemeClr val="bg1"/>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sp>
          <p:nvSpPr>
            <p:cNvPr id="152" name="Rectangle 151"/>
            <p:cNvSpPr/>
            <p:nvPr/>
          </p:nvSpPr>
          <p:spPr bwMode="auto">
            <a:xfrm>
              <a:off x="-1101870" y="4868574"/>
              <a:ext cx="121443" cy="159543"/>
            </a:xfrm>
            <a:custGeom>
              <a:avLst/>
              <a:gdLst>
                <a:gd name="connsiteX0" fmla="*/ 0 w 138112"/>
                <a:gd name="connsiteY0" fmla="*/ 0 h 138112"/>
                <a:gd name="connsiteX1" fmla="*/ 138112 w 138112"/>
                <a:gd name="connsiteY1" fmla="*/ 0 h 138112"/>
                <a:gd name="connsiteX2" fmla="*/ 138112 w 138112"/>
                <a:gd name="connsiteY2" fmla="*/ 138112 h 138112"/>
                <a:gd name="connsiteX3" fmla="*/ 0 w 138112"/>
                <a:gd name="connsiteY3" fmla="*/ 138112 h 138112"/>
                <a:gd name="connsiteX4" fmla="*/ 0 w 138112"/>
                <a:gd name="connsiteY4" fmla="*/ 0 h 138112"/>
                <a:gd name="connsiteX0" fmla="*/ 0 w 138112"/>
                <a:gd name="connsiteY0" fmla="*/ 0 h 197643"/>
                <a:gd name="connsiteX1" fmla="*/ 138112 w 138112"/>
                <a:gd name="connsiteY1" fmla="*/ 0 h 197643"/>
                <a:gd name="connsiteX2" fmla="*/ 121443 w 138112"/>
                <a:gd name="connsiteY2" fmla="*/ 197643 h 197643"/>
                <a:gd name="connsiteX3" fmla="*/ 0 w 138112"/>
                <a:gd name="connsiteY3" fmla="*/ 138112 h 197643"/>
                <a:gd name="connsiteX4" fmla="*/ 0 w 138112"/>
                <a:gd name="connsiteY4" fmla="*/ 0 h 197643"/>
                <a:gd name="connsiteX0" fmla="*/ 0 w 121443"/>
                <a:gd name="connsiteY0" fmla="*/ 0 h 197643"/>
                <a:gd name="connsiteX1" fmla="*/ 121443 w 121443"/>
                <a:gd name="connsiteY1" fmla="*/ 102394 h 197643"/>
                <a:gd name="connsiteX2" fmla="*/ 121443 w 121443"/>
                <a:gd name="connsiteY2" fmla="*/ 197643 h 197643"/>
                <a:gd name="connsiteX3" fmla="*/ 0 w 121443"/>
                <a:gd name="connsiteY3" fmla="*/ 138112 h 197643"/>
                <a:gd name="connsiteX4" fmla="*/ 0 w 121443"/>
                <a:gd name="connsiteY4" fmla="*/ 0 h 197643"/>
                <a:gd name="connsiteX0" fmla="*/ 0 w 121443"/>
                <a:gd name="connsiteY0" fmla="*/ 0 h 159543"/>
                <a:gd name="connsiteX1" fmla="*/ 121443 w 121443"/>
                <a:gd name="connsiteY1" fmla="*/ 64294 h 159543"/>
                <a:gd name="connsiteX2" fmla="*/ 121443 w 121443"/>
                <a:gd name="connsiteY2" fmla="*/ 159543 h 159543"/>
                <a:gd name="connsiteX3" fmla="*/ 0 w 121443"/>
                <a:gd name="connsiteY3" fmla="*/ 100012 h 159543"/>
                <a:gd name="connsiteX4" fmla="*/ 0 w 121443"/>
                <a:gd name="connsiteY4" fmla="*/ 0 h 159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43" h="159543">
                  <a:moveTo>
                    <a:pt x="0" y="0"/>
                  </a:moveTo>
                  <a:lnTo>
                    <a:pt x="121443" y="64294"/>
                  </a:lnTo>
                  <a:lnTo>
                    <a:pt x="121443" y="159543"/>
                  </a:lnTo>
                  <a:lnTo>
                    <a:pt x="0" y="100012"/>
                  </a:lnTo>
                  <a:lnTo>
                    <a:pt x="0" y="0"/>
                  </a:lnTo>
                  <a:close/>
                </a:path>
              </a:pathLst>
            </a:custGeom>
            <a:pattFill prst="dkVert">
              <a:fgClr>
                <a:schemeClr val="tx1"/>
              </a:fgClr>
              <a:bgClr>
                <a:schemeClr val="bg1"/>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sp>
          <p:nvSpPr>
            <p:cNvPr id="153" name="Rectangle 151"/>
            <p:cNvSpPr/>
            <p:nvPr/>
          </p:nvSpPr>
          <p:spPr bwMode="auto">
            <a:xfrm>
              <a:off x="-944708" y="4704268"/>
              <a:ext cx="121443" cy="159543"/>
            </a:xfrm>
            <a:custGeom>
              <a:avLst/>
              <a:gdLst>
                <a:gd name="connsiteX0" fmla="*/ 0 w 138112"/>
                <a:gd name="connsiteY0" fmla="*/ 0 h 138112"/>
                <a:gd name="connsiteX1" fmla="*/ 138112 w 138112"/>
                <a:gd name="connsiteY1" fmla="*/ 0 h 138112"/>
                <a:gd name="connsiteX2" fmla="*/ 138112 w 138112"/>
                <a:gd name="connsiteY2" fmla="*/ 138112 h 138112"/>
                <a:gd name="connsiteX3" fmla="*/ 0 w 138112"/>
                <a:gd name="connsiteY3" fmla="*/ 138112 h 138112"/>
                <a:gd name="connsiteX4" fmla="*/ 0 w 138112"/>
                <a:gd name="connsiteY4" fmla="*/ 0 h 138112"/>
                <a:gd name="connsiteX0" fmla="*/ 0 w 138112"/>
                <a:gd name="connsiteY0" fmla="*/ 0 h 197643"/>
                <a:gd name="connsiteX1" fmla="*/ 138112 w 138112"/>
                <a:gd name="connsiteY1" fmla="*/ 0 h 197643"/>
                <a:gd name="connsiteX2" fmla="*/ 121443 w 138112"/>
                <a:gd name="connsiteY2" fmla="*/ 197643 h 197643"/>
                <a:gd name="connsiteX3" fmla="*/ 0 w 138112"/>
                <a:gd name="connsiteY3" fmla="*/ 138112 h 197643"/>
                <a:gd name="connsiteX4" fmla="*/ 0 w 138112"/>
                <a:gd name="connsiteY4" fmla="*/ 0 h 197643"/>
                <a:gd name="connsiteX0" fmla="*/ 0 w 121443"/>
                <a:gd name="connsiteY0" fmla="*/ 0 h 197643"/>
                <a:gd name="connsiteX1" fmla="*/ 121443 w 121443"/>
                <a:gd name="connsiteY1" fmla="*/ 102394 h 197643"/>
                <a:gd name="connsiteX2" fmla="*/ 121443 w 121443"/>
                <a:gd name="connsiteY2" fmla="*/ 197643 h 197643"/>
                <a:gd name="connsiteX3" fmla="*/ 0 w 121443"/>
                <a:gd name="connsiteY3" fmla="*/ 138112 h 197643"/>
                <a:gd name="connsiteX4" fmla="*/ 0 w 121443"/>
                <a:gd name="connsiteY4" fmla="*/ 0 h 197643"/>
                <a:gd name="connsiteX0" fmla="*/ 0 w 121443"/>
                <a:gd name="connsiteY0" fmla="*/ 0 h 159543"/>
                <a:gd name="connsiteX1" fmla="*/ 121443 w 121443"/>
                <a:gd name="connsiteY1" fmla="*/ 64294 h 159543"/>
                <a:gd name="connsiteX2" fmla="*/ 121443 w 121443"/>
                <a:gd name="connsiteY2" fmla="*/ 159543 h 159543"/>
                <a:gd name="connsiteX3" fmla="*/ 0 w 121443"/>
                <a:gd name="connsiteY3" fmla="*/ 100012 h 159543"/>
                <a:gd name="connsiteX4" fmla="*/ 0 w 121443"/>
                <a:gd name="connsiteY4" fmla="*/ 0 h 159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43" h="159543">
                  <a:moveTo>
                    <a:pt x="0" y="0"/>
                  </a:moveTo>
                  <a:lnTo>
                    <a:pt x="121443" y="64294"/>
                  </a:lnTo>
                  <a:lnTo>
                    <a:pt x="121443" y="159543"/>
                  </a:lnTo>
                  <a:lnTo>
                    <a:pt x="0" y="100012"/>
                  </a:lnTo>
                  <a:lnTo>
                    <a:pt x="0" y="0"/>
                  </a:lnTo>
                  <a:close/>
                </a:path>
              </a:pathLst>
            </a:custGeom>
            <a:no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sp>
          <p:nvSpPr>
            <p:cNvPr id="154" name="Rectangle 151"/>
            <p:cNvSpPr/>
            <p:nvPr/>
          </p:nvSpPr>
          <p:spPr bwMode="auto">
            <a:xfrm>
              <a:off x="-944708" y="4828093"/>
              <a:ext cx="121443" cy="159543"/>
            </a:xfrm>
            <a:custGeom>
              <a:avLst/>
              <a:gdLst>
                <a:gd name="connsiteX0" fmla="*/ 0 w 138112"/>
                <a:gd name="connsiteY0" fmla="*/ 0 h 138112"/>
                <a:gd name="connsiteX1" fmla="*/ 138112 w 138112"/>
                <a:gd name="connsiteY1" fmla="*/ 0 h 138112"/>
                <a:gd name="connsiteX2" fmla="*/ 138112 w 138112"/>
                <a:gd name="connsiteY2" fmla="*/ 138112 h 138112"/>
                <a:gd name="connsiteX3" fmla="*/ 0 w 138112"/>
                <a:gd name="connsiteY3" fmla="*/ 138112 h 138112"/>
                <a:gd name="connsiteX4" fmla="*/ 0 w 138112"/>
                <a:gd name="connsiteY4" fmla="*/ 0 h 138112"/>
                <a:gd name="connsiteX0" fmla="*/ 0 w 138112"/>
                <a:gd name="connsiteY0" fmla="*/ 0 h 197643"/>
                <a:gd name="connsiteX1" fmla="*/ 138112 w 138112"/>
                <a:gd name="connsiteY1" fmla="*/ 0 h 197643"/>
                <a:gd name="connsiteX2" fmla="*/ 121443 w 138112"/>
                <a:gd name="connsiteY2" fmla="*/ 197643 h 197643"/>
                <a:gd name="connsiteX3" fmla="*/ 0 w 138112"/>
                <a:gd name="connsiteY3" fmla="*/ 138112 h 197643"/>
                <a:gd name="connsiteX4" fmla="*/ 0 w 138112"/>
                <a:gd name="connsiteY4" fmla="*/ 0 h 197643"/>
                <a:gd name="connsiteX0" fmla="*/ 0 w 121443"/>
                <a:gd name="connsiteY0" fmla="*/ 0 h 197643"/>
                <a:gd name="connsiteX1" fmla="*/ 121443 w 121443"/>
                <a:gd name="connsiteY1" fmla="*/ 102394 h 197643"/>
                <a:gd name="connsiteX2" fmla="*/ 121443 w 121443"/>
                <a:gd name="connsiteY2" fmla="*/ 197643 h 197643"/>
                <a:gd name="connsiteX3" fmla="*/ 0 w 121443"/>
                <a:gd name="connsiteY3" fmla="*/ 138112 h 197643"/>
                <a:gd name="connsiteX4" fmla="*/ 0 w 121443"/>
                <a:gd name="connsiteY4" fmla="*/ 0 h 197643"/>
                <a:gd name="connsiteX0" fmla="*/ 0 w 121443"/>
                <a:gd name="connsiteY0" fmla="*/ 0 h 159543"/>
                <a:gd name="connsiteX1" fmla="*/ 121443 w 121443"/>
                <a:gd name="connsiteY1" fmla="*/ 64294 h 159543"/>
                <a:gd name="connsiteX2" fmla="*/ 121443 w 121443"/>
                <a:gd name="connsiteY2" fmla="*/ 159543 h 159543"/>
                <a:gd name="connsiteX3" fmla="*/ 0 w 121443"/>
                <a:gd name="connsiteY3" fmla="*/ 100012 h 159543"/>
                <a:gd name="connsiteX4" fmla="*/ 0 w 121443"/>
                <a:gd name="connsiteY4" fmla="*/ 0 h 159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43" h="159543">
                  <a:moveTo>
                    <a:pt x="0" y="0"/>
                  </a:moveTo>
                  <a:lnTo>
                    <a:pt x="121443" y="64294"/>
                  </a:lnTo>
                  <a:lnTo>
                    <a:pt x="121443" y="159543"/>
                  </a:lnTo>
                  <a:lnTo>
                    <a:pt x="0" y="100012"/>
                  </a:lnTo>
                  <a:lnTo>
                    <a:pt x="0" y="0"/>
                  </a:lnTo>
                  <a:close/>
                </a:path>
              </a:pathLst>
            </a:custGeom>
            <a:pattFill prst="dkVert">
              <a:fgClr>
                <a:schemeClr val="tx1"/>
              </a:fgClr>
              <a:bgClr>
                <a:schemeClr val="bg1"/>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sp>
          <p:nvSpPr>
            <p:cNvPr id="155" name="Rectangle 151"/>
            <p:cNvSpPr/>
            <p:nvPr/>
          </p:nvSpPr>
          <p:spPr bwMode="auto">
            <a:xfrm>
              <a:off x="-944708" y="4951918"/>
              <a:ext cx="121443" cy="159543"/>
            </a:xfrm>
            <a:custGeom>
              <a:avLst/>
              <a:gdLst>
                <a:gd name="connsiteX0" fmla="*/ 0 w 138112"/>
                <a:gd name="connsiteY0" fmla="*/ 0 h 138112"/>
                <a:gd name="connsiteX1" fmla="*/ 138112 w 138112"/>
                <a:gd name="connsiteY1" fmla="*/ 0 h 138112"/>
                <a:gd name="connsiteX2" fmla="*/ 138112 w 138112"/>
                <a:gd name="connsiteY2" fmla="*/ 138112 h 138112"/>
                <a:gd name="connsiteX3" fmla="*/ 0 w 138112"/>
                <a:gd name="connsiteY3" fmla="*/ 138112 h 138112"/>
                <a:gd name="connsiteX4" fmla="*/ 0 w 138112"/>
                <a:gd name="connsiteY4" fmla="*/ 0 h 138112"/>
                <a:gd name="connsiteX0" fmla="*/ 0 w 138112"/>
                <a:gd name="connsiteY0" fmla="*/ 0 h 197643"/>
                <a:gd name="connsiteX1" fmla="*/ 138112 w 138112"/>
                <a:gd name="connsiteY1" fmla="*/ 0 h 197643"/>
                <a:gd name="connsiteX2" fmla="*/ 121443 w 138112"/>
                <a:gd name="connsiteY2" fmla="*/ 197643 h 197643"/>
                <a:gd name="connsiteX3" fmla="*/ 0 w 138112"/>
                <a:gd name="connsiteY3" fmla="*/ 138112 h 197643"/>
                <a:gd name="connsiteX4" fmla="*/ 0 w 138112"/>
                <a:gd name="connsiteY4" fmla="*/ 0 h 197643"/>
                <a:gd name="connsiteX0" fmla="*/ 0 w 121443"/>
                <a:gd name="connsiteY0" fmla="*/ 0 h 197643"/>
                <a:gd name="connsiteX1" fmla="*/ 121443 w 121443"/>
                <a:gd name="connsiteY1" fmla="*/ 102394 h 197643"/>
                <a:gd name="connsiteX2" fmla="*/ 121443 w 121443"/>
                <a:gd name="connsiteY2" fmla="*/ 197643 h 197643"/>
                <a:gd name="connsiteX3" fmla="*/ 0 w 121443"/>
                <a:gd name="connsiteY3" fmla="*/ 138112 h 197643"/>
                <a:gd name="connsiteX4" fmla="*/ 0 w 121443"/>
                <a:gd name="connsiteY4" fmla="*/ 0 h 197643"/>
                <a:gd name="connsiteX0" fmla="*/ 0 w 121443"/>
                <a:gd name="connsiteY0" fmla="*/ 0 h 159543"/>
                <a:gd name="connsiteX1" fmla="*/ 121443 w 121443"/>
                <a:gd name="connsiteY1" fmla="*/ 64294 h 159543"/>
                <a:gd name="connsiteX2" fmla="*/ 121443 w 121443"/>
                <a:gd name="connsiteY2" fmla="*/ 159543 h 159543"/>
                <a:gd name="connsiteX3" fmla="*/ 0 w 121443"/>
                <a:gd name="connsiteY3" fmla="*/ 100012 h 159543"/>
                <a:gd name="connsiteX4" fmla="*/ 0 w 121443"/>
                <a:gd name="connsiteY4" fmla="*/ 0 h 159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43" h="159543">
                  <a:moveTo>
                    <a:pt x="0" y="0"/>
                  </a:moveTo>
                  <a:lnTo>
                    <a:pt x="121443" y="64294"/>
                  </a:lnTo>
                  <a:lnTo>
                    <a:pt x="121443" y="159543"/>
                  </a:lnTo>
                  <a:lnTo>
                    <a:pt x="0" y="100012"/>
                  </a:lnTo>
                  <a:lnTo>
                    <a:pt x="0" y="0"/>
                  </a:lnTo>
                  <a:close/>
                </a:path>
              </a:pathLst>
            </a:custGeom>
            <a:pattFill prst="dkVert">
              <a:fgClr>
                <a:schemeClr val="tx1"/>
              </a:fgClr>
              <a:bgClr>
                <a:schemeClr val="bg1"/>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grpSp>
      <p:sp>
        <p:nvSpPr>
          <p:cNvPr id="156" name="TextBox 155"/>
          <p:cNvSpPr txBox="1"/>
          <p:nvPr/>
        </p:nvSpPr>
        <p:spPr>
          <a:xfrm>
            <a:off x="6136479" y="1562176"/>
            <a:ext cx="985847" cy="166199"/>
          </a:xfrm>
          <a:prstGeom prst="rect">
            <a:avLst/>
          </a:prstGeom>
          <a:noFill/>
        </p:spPr>
        <p:txBody>
          <a:bodyPr wrap="none" lIns="0" tIns="0" rIns="0" bIns="0" rtlCol="0">
            <a:spAutoFit/>
          </a:bodyPr>
          <a:lstStyle/>
          <a:p>
            <a:pPr defTabSz="914448">
              <a:lnSpc>
                <a:spcPct val="90000"/>
              </a:lnSpc>
            </a:pPr>
            <a:r>
              <a:rPr lang="en-US" sz="1200" spc="-50" dirty="0">
                <a:solidFill>
                  <a:srgbClr val="505050">
                    <a:lumMod val="50000"/>
                  </a:srgbClr>
                </a:solidFill>
              </a:rPr>
              <a:t>vNUMA node A</a:t>
            </a:r>
          </a:p>
        </p:txBody>
      </p:sp>
      <p:sp>
        <p:nvSpPr>
          <p:cNvPr id="157" name="TextBox 156"/>
          <p:cNvSpPr txBox="1"/>
          <p:nvPr/>
        </p:nvSpPr>
        <p:spPr>
          <a:xfrm>
            <a:off x="7271174" y="1562176"/>
            <a:ext cx="974626" cy="166199"/>
          </a:xfrm>
          <a:prstGeom prst="rect">
            <a:avLst/>
          </a:prstGeom>
          <a:noFill/>
        </p:spPr>
        <p:txBody>
          <a:bodyPr wrap="none" lIns="0" tIns="0" rIns="0" bIns="0" rtlCol="0">
            <a:spAutoFit/>
          </a:bodyPr>
          <a:lstStyle/>
          <a:p>
            <a:pPr defTabSz="914448">
              <a:lnSpc>
                <a:spcPct val="90000"/>
              </a:lnSpc>
            </a:pPr>
            <a:r>
              <a:rPr lang="en-US" sz="1200" spc="-50" dirty="0">
                <a:solidFill>
                  <a:srgbClr val="505050">
                    <a:lumMod val="50000"/>
                  </a:srgbClr>
                </a:solidFill>
              </a:rPr>
              <a:t>vNUMA node B</a:t>
            </a:r>
          </a:p>
        </p:txBody>
      </p:sp>
      <p:sp>
        <p:nvSpPr>
          <p:cNvPr id="158" name="TextBox 157"/>
          <p:cNvSpPr txBox="1"/>
          <p:nvPr/>
        </p:nvSpPr>
        <p:spPr>
          <a:xfrm>
            <a:off x="9362123" y="1562176"/>
            <a:ext cx="985847" cy="166199"/>
          </a:xfrm>
          <a:prstGeom prst="rect">
            <a:avLst/>
          </a:prstGeom>
          <a:noFill/>
        </p:spPr>
        <p:txBody>
          <a:bodyPr wrap="none" lIns="0" tIns="0" rIns="0" bIns="0" rtlCol="0">
            <a:spAutoFit/>
          </a:bodyPr>
          <a:lstStyle/>
          <a:p>
            <a:pPr defTabSz="914448">
              <a:lnSpc>
                <a:spcPct val="90000"/>
              </a:lnSpc>
            </a:pPr>
            <a:r>
              <a:rPr lang="en-US" sz="1200" spc="-50" dirty="0">
                <a:solidFill>
                  <a:srgbClr val="505050">
                    <a:lumMod val="50000"/>
                  </a:srgbClr>
                </a:solidFill>
              </a:rPr>
              <a:t>vNUMA node A</a:t>
            </a:r>
          </a:p>
        </p:txBody>
      </p:sp>
      <p:sp>
        <p:nvSpPr>
          <p:cNvPr id="159" name="TextBox 158"/>
          <p:cNvSpPr txBox="1"/>
          <p:nvPr/>
        </p:nvSpPr>
        <p:spPr>
          <a:xfrm>
            <a:off x="10496818" y="1562176"/>
            <a:ext cx="974626" cy="166199"/>
          </a:xfrm>
          <a:prstGeom prst="rect">
            <a:avLst/>
          </a:prstGeom>
          <a:noFill/>
        </p:spPr>
        <p:txBody>
          <a:bodyPr wrap="none" lIns="0" tIns="0" rIns="0" bIns="0" rtlCol="0">
            <a:spAutoFit/>
          </a:bodyPr>
          <a:lstStyle/>
          <a:p>
            <a:pPr defTabSz="914448">
              <a:lnSpc>
                <a:spcPct val="90000"/>
              </a:lnSpc>
            </a:pPr>
            <a:r>
              <a:rPr lang="en-US" sz="1200" spc="-50" dirty="0">
                <a:solidFill>
                  <a:srgbClr val="505050">
                    <a:lumMod val="50000"/>
                  </a:srgbClr>
                </a:solidFill>
              </a:rPr>
              <a:t>vNUMA node B</a:t>
            </a:r>
          </a:p>
        </p:txBody>
      </p:sp>
      <p:sp>
        <p:nvSpPr>
          <p:cNvPr id="160" name="TextBox 159"/>
          <p:cNvSpPr txBox="1"/>
          <p:nvPr/>
        </p:nvSpPr>
        <p:spPr>
          <a:xfrm>
            <a:off x="6621332" y="3502336"/>
            <a:ext cx="902491" cy="166199"/>
          </a:xfrm>
          <a:prstGeom prst="rect">
            <a:avLst/>
          </a:prstGeom>
          <a:noFill/>
        </p:spPr>
        <p:txBody>
          <a:bodyPr wrap="none" lIns="0" tIns="0" rIns="0" bIns="0" rtlCol="0">
            <a:spAutoFit/>
          </a:bodyPr>
          <a:lstStyle/>
          <a:p>
            <a:pPr defTabSz="914448">
              <a:lnSpc>
                <a:spcPct val="90000"/>
              </a:lnSpc>
            </a:pPr>
            <a:r>
              <a:rPr lang="en-US" sz="1200" spc="-50" dirty="0">
                <a:solidFill>
                  <a:srgbClr val="505050">
                    <a:lumMod val="50000"/>
                  </a:srgbClr>
                </a:solidFill>
              </a:rPr>
              <a:t>NUMA node 1</a:t>
            </a:r>
          </a:p>
        </p:txBody>
      </p:sp>
      <p:sp>
        <p:nvSpPr>
          <p:cNvPr id="161" name="TextBox 160"/>
          <p:cNvSpPr txBox="1"/>
          <p:nvPr/>
        </p:nvSpPr>
        <p:spPr>
          <a:xfrm>
            <a:off x="7776954" y="3502336"/>
            <a:ext cx="902491" cy="166199"/>
          </a:xfrm>
          <a:prstGeom prst="rect">
            <a:avLst/>
          </a:prstGeom>
          <a:noFill/>
        </p:spPr>
        <p:txBody>
          <a:bodyPr wrap="none" lIns="0" tIns="0" rIns="0" bIns="0" rtlCol="0">
            <a:spAutoFit/>
          </a:bodyPr>
          <a:lstStyle/>
          <a:p>
            <a:pPr defTabSz="914448">
              <a:lnSpc>
                <a:spcPct val="90000"/>
              </a:lnSpc>
            </a:pPr>
            <a:r>
              <a:rPr lang="en-US" sz="1200" spc="-50" dirty="0">
                <a:solidFill>
                  <a:srgbClr val="505050">
                    <a:lumMod val="50000"/>
                  </a:srgbClr>
                </a:solidFill>
              </a:rPr>
              <a:t>NUMA node 2</a:t>
            </a:r>
          </a:p>
        </p:txBody>
      </p:sp>
      <p:sp>
        <p:nvSpPr>
          <p:cNvPr id="162" name="TextBox 161"/>
          <p:cNvSpPr txBox="1"/>
          <p:nvPr/>
        </p:nvSpPr>
        <p:spPr>
          <a:xfrm>
            <a:off x="8932576" y="3502336"/>
            <a:ext cx="902491" cy="166199"/>
          </a:xfrm>
          <a:prstGeom prst="rect">
            <a:avLst/>
          </a:prstGeom>
          <a:noFill/>
        </p:spPr>
        <p:txBody>
          <a:bodyPr wrap="none" lIns="0" tIns="0" rIns="0" bIns="0" rtlCol="0">
            <a:spAutoFit/>
          </a:bodyPr>
          <a:lstStyle/>
          <a:p>
            <a:pPr defTabSz="914448">
              <a:lnSpc>
                <a:spcPct val="90000"/>
              </a:lnSpc>
            </a:pPr>
            <a:r>
              <a:rPr lang="en-US" sz="1200" spc="-50" dirty="0">
                <a:solidFill>
                  <a:srgbClr val="505050">
                    <a:lumMod val="50000"/>
                  </a:srgbClr>
                </a:solidFill>
              </a:rPr>
              <a:t>NUMA node 3</a:t>
            </a:r>
          </a:p>
        </p:txBody>
      </p:sp>
      <p:sp>
        <p:nvSpPr>
          <p:cNvPr id="163" name="TextBox 162"/>
          <p:cNvSpPr txBox="1"/>
          <p:nvPr/>
        </p:nvSpPr>
        <p:spPr>
          <a:xfrm>
            <a:off x="10088198" y="3502336"/>
            <a:ext cx="902491" cy="166199"/>
          </a:xfrm>
          <a:prstGeom prst="rect">
            <a:avLst/>
          </a:prstGeom>
          <a:noFill/>
        </p:spPr>
        <p:txBody>
          <a:bodyPr wrap="none" lIns="0" tIns="0" rIns="0" bIns="0" rtlCol="0">
            <a:spAutoFit/>
          </a:bodyPr>
          <a:lstStyle/>
          <a:p>
            <a:pPr defTabSz="914448">
              <a:lnSpc>
                <a:spcPct val="90000"/>
              </a:lnSpc>
            </a:pPr>
            <a:r>
              <a:rPr lang="en-US" sz="1200" spc="-50" dirty="0">
                <a:solidFill>
                  <a:srgbClr val="505050">
                    <a:lumMod val="50000"/>
                  </a:srgbClr>
                </a:solidFill>
              </a:rPr>
              <a:t>NUMA node 4</a:t>
            </a:r>
          </a:p>
        </p:txBody>
      </p:sp>
      <p:grpSp>
        <p:nvGrpSpPr>
          <p:cNvPr id="164" name="Group 163"/>
          <p:cNvGrpSpPr/>
          <p:nvPr/>
        </p:nvGrpSpPr>
        <p:grpSpPr>
          <a:xfrm>
            <a:off x="6096001" y="1741512"/>
            <a:ext cx="1066800" cy="1233302"/>
            <a:chOff x="6094413" y="2108400"/>
            <a:chExt cx="1066800" cy="1233302"/>
          </a:xfrm>
        </p:grpSpPr>
        <p:sp>
          <p:nvSpPr>
            <p:cNvPr id="165" name="Rectangle 164"/>
            <p:cNvSpPr/>
            <p:nvPr/>
          </p:nvSpPr>
          <p:spPr bwMode="auto">
            <a:xfrm>
              <a:off x="6094413" y="2108400"/>
              <a:ext cx="1066800" cy="12333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pic>
          <p:nvPicPr>
            <p:cNvPr id="166" name="Picture 165"/>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725340" y="2785253"/>
              <a:ext cx="173709" cy="203919"/>
            </a:xfrm>
            <a:prstGeom prst="rect">
              <a:avLst/>
            </a:prstGeom>
          </p:spPr>
        </p:pic>
        <p:pic>
          <p:nvPicPr>
            <p:cNvPr id="167" name="Picture 166"/>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704012" y="2173001"/>
              <a:ext cx="216365" cy="216365"/>
            </a:xfrm>
            <a:prstGeom prst="rect">
              <a:avLst/>
            </a:prstGeom>
          </p:spPr>
        </p:pic>
        <p:pic>
          <p:nvPicPr>
            <p:cNvPr id="168" name="Picture 167"/>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725340" y="3071500"/>
              <a:ext cx="173709" cy="203919"/>
            </a:xfrm>
            <a:prstGeom prst="rect">
              <a:avLst/>
            </a:prstGeom>
          </p:spPr>
        </p:pic>
        <p:pic>
          <p:nvPicPr>
            <p:cNvPr id="169" name="Picture 168"/>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704012" y="2455273"/>
              <a:ext cx="216365" cy="216365"/>
            </a:xfrm>
            <a:prstGeom prst="rect">
              <a:avLst/>
            </a:prstGeom>
          </p:spPr>
        </p:pic>
        <p:pic>
          <p:nvPicPr>
            <p:cNvPr id="170" name="Picture 169"/>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323957" y="2785253"/>
              <a:ext cx="173709" cy="203919"/>
            </a:xfrm>
            <a:prstGeom prst="rect">
              <a:avLst/>
            </a:prstGeom>
          </p:spPr>
        </p:pic>
        <p:pic>
          <p:nvPicPr>
            <p:cNvPr id="171" name="Picture 170"/>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302629" y="2173001"/>
              <a:ext cx="216365" cy="216365"/>
            </a:xfrm>
            <a:prstGeom prst="rect">
              <a:avLst/>
            </a:prstGeom>
          </p:spPr>
        </p:pic>
        <p:pic>
          <p:nvPicPr>
            <p:cNvPr id="172" name="Picture 171"/>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323957" y="3071500"/>
              <a:ext cx="173709" cy="203919"/>
            </a:xfrm>
            <a:prstGeom prst="rect">
              <a:avLst/>
            </a:prstGeom>
          </p:spPr>
        </p:pic>
        <p:pic>
          <p:nvPicPr>
            <p:cNvPr id="173" name="Picture 172"/>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302629" y="2455273"/>
              <a:ext cx="216365" cy="216365"/>
            </a:xfrm>
            <a:prstGeom prst="rect">
              <a:avLst/>
            </a:prstGeom>
          </p:spPr>
        </p:pic>
      </p:grpSp>
      <p:sp>
        <p:nvSpPr>
          <p:cNvPr id="174" name="Rectangle 173"/>
          <p:cNvSpPr/>
          <p:nvPr/>
        </p:nvSpPr>
        <p:spPr bwMode="auto">
          <a:xfrm>
            <a:off x="7225086" y="1741512"/>
            <a:ext cx="1066800" cy="12333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pic>
        <p:nvPicPr>
          <p:cNvPr id="175" name="Picture 174"/>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7856014" y="2418366"/>
            <a:ext cx="173709" cy="203919"/>
          </a:xfrm>
          <a:prstGeom prst="rect">
            <a:avLst/>
          </a:prstGeom>
        </p:spPr>
      </p:pic>
      <p:pic>
        <p:nvPicPr>
          <p:cNvPr id="176" name="Picture 175"/>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7834686" y="1806113"/>
            <a:ext cx="216365" cy="216365"/>
          </a:xfrm>
          <a:prstGeom prst="rect">
            <a:avLst/>
          </a:prstGeom>
        </p:spPr>
      </p:pic>
      <p:pic>
        <p:nvPicPr>
          <p:cNvPr id="177" name="Picture 176"/>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7856014" y="2704613"/>
            <a:ext cx="173709" cy="203919"/>
          </a:xfrm>
          <a:prstGeom prst="rect">
            <a:avLst/>
          </a:prstGeom>
        </p:spPr>
      </p:pic>
      <p:pic>
        <p:nvPicPr>
          <p:cNvPr id="178" name="Picture 177"/>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7834686" y="2088385"/>
            <a:ext cx="216365" cy="216365"/>
          </a:xfrm>
          <a:prstGeom prst="rect">
            <a:avLst/>
          </a:prstGeom>
        </p:spPr>
      </p:pic>
      <p:pic>
        <p:nvPicPr>
          <p:cNvPr id="179" name="Picture 178"/>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7454631" y="2418366"/>
            <a:ext cx="173709" cy="203919"/>
          </a:xfrm>
          <a:prstGeom prst="rect">
            <a:avLst/>
          </a:prstGeom>
        </p:spPr>
      </p:pic>
      <p:pic>
        <p:nvPicPr>
          <p:cNvPr id="180" name="Picture 179"/>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7433303" y="1806113"/>
            <a:ext cx="216365" cy="216365"/>
          </a:xfrm>
          <a:prstGeom prst="rect">
            <a:avLst/>
          </a:prstGeom>
        </p:spPr>
      </p:pic>
      <p:pic>
        <p:nvPicPr>
          <p:cNvPr id="181" name="Picture 180"/>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7454631" y="2704613"/>
            <a:ext cx="173709" cy="203919"/>
          </a:xfrm>
          <a:prstGeom prst="rect">
            <a:avLst/>
          </a:prstGeom>
        </p:spPr>
      </p:pic>
      <p:pic>
        <p:nvPicPr>
          <p:cNvPr id="182" name="Picture 181"/>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7433303" y="2088385"/>
            <a:ext cx="216365" cy="216365"/>
          </a:xfrm>
          <a:prstGeom prst="rect">
            <a:avLst/>
          </a:prstGeom>
        </p:spPr>
      </p:pic>
      <p:sp>
        <p:nvSpPr>
          <p:cNvPr id="183" name="Rectangle 182"/>
          <p:cNvSpPr/>
          <p:nvPr/>
        </p:nvSpPr>
        <p:spPr bwMode="auto">
          <a:xfrm>
            <a:off x="9321645" y="1741512"/>
            <a:ext cx="1066800" cy="12333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pic>
        <p:nvPicPr>
          <p:cNvPr id="184" name="Picture 183"/>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9952573" y="2418366"/>
            <a:ext cx="173709" cy="203919"/>
          </a:xfrm>
          <a:prstGeom prst="rect">
            <a:avLst/>
          </a:prstGeom>
        </p:spPr>
      </p:pic>
      <p:pic>
        <p:nvPicPr>
          <p:cNvPr id="185" name="Picture 184"/>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9931244" y="1806113"/>
            <a:ext cx="216365" cy="216365"/>
          </a:xfrm>
          <a:prstGeom prst="rect">
            <a:avLst/>
          </a:prstGeom>
        </p:spPr>
      </p:pic>
      <p:pic>
        <p:nvPicPr>
          <p:cNvPr id="186" name="Picture 185"/>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9952573" y="2704613"/>
            <a:ext cx="173709" cy="203919"/>
          </a:xfrm>
          <a:prstGeom prst="rect">
            <a:avLst/>
          </a:prstGeom>
        </p:spPr>
      </p:pic>
      <p:pic>
        <p:nvPicPr>
          <p:cNvPr id="187" name="Picture 186"/>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9931244" y="2088385"/>
            <a:ext cx="216365" cy="216365"/>
          </a:xfrm>
          <a:prstGeom prst="rect">
            <a:avLst/>
          </a:prstGeom>
        </p:spPr>
      </p:pic>
      <p:pic>
        <p:nvPicPr>
          <p:cNvPr id="188" name="Picture 187"/>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9551190" y="2418366"/>
            <a:ext cx="173709" cy="203919"/>
          </a:xfrm>
          <a:prstGeom prst="rect">
            <a:avLst/>
          </a:prstGeom>
        </p:spPr>
      </p:pic>
      <p:pic>
        <p:nvPicPr>
          <p:cNvPr id="189" name="Picture 188"/>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9529862" y="1806113"/>
            <a:ext cx="216365" cy="216365"/>
          </a:xfrm>
          <a:prstGeom prst="rect">
            <a:avLst/>
          </a:prstGeom>
        </p:spPr>
      </p:pic>
      <p:pic>
        <p:nvPicPr>
          <p:cNvPr id="190" name="Picture 189"/>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9551190" y="2704613"/>
            <a:ext cx="173709" cy="203919"/>
          </a:xfrm>
          <a:prstGeom prst="rect">
            <a:avLst/>
          </a:prstGeom>
        </p:spPr>
      </p:pic>
      <p:pic>
        <p:nvPicPr>
          <p:cNvPr id="191" name="Picture 190"/>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9529862" y="2088385"/>
            <a:ext cx="216365" cy="216365"/>
          </a:xfrm>
          <a:prstGeom prst="rect">
            <a:avLst/>
          </a:prstGeom>
        </p:spPr>
      </p:pic>
      <p:sp>
        <p:nvSpPr>
          <p:cNvPr id="192" name="Rectangle 191"/>
          <p:cNvSpPr/>
          <p:nvPr/>
        </p:nvSpPr>
        <p:spPr bwMode="auto">
          <a:xfrm>
            <a:off x="10450730" y="1741512"/>
            <a:ext cx="1066800" cy="12333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pic>
        <p:nvPicPr>
          <p:cNvPr id="193" name="Picture 192"/>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1081658" y="2418366"/>
            <a:ext cx="173709" cy="203919"/>
          </a:xfrm>
          <a:prstGeom prst="rect">
            <a:avLst/>
          </a:prstGeom>
        </p:spPr>
      </p:pic>
      <p:pic>
        <p:nvPicPr>
          <p:cNvPr id="194" name="Picture 193"/>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11060329" y="1806113"/>
            <a:ext cx="216365" cy="216365"/>
          </a:xfrm>
          <a:prstGeom prst="rect">
            <a:avLst/>
          </a:prstGeom>
        </p:spPr>
      </p:pic>
      <p:pic>
        <p:nvPicPr>
          <p:cNvPr id="195" name="Picture 194"/>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1081658" y="2704613"/>
            <a:ext cx="173709" cy="203919"/>
          </a:xfrm>
          <a:prstGeom prst="rect">
            <a:avLst/>
          </a:prstGeom>
        </p:spPr>
      </p:pic>
      <p:pic>
        <p:nvPicPr>
          <p:cNvPr id="196" name="Picture 195"/>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11060329" y="2088385"/>
            <a:ext cx="216365" cy="216365"/>
          </a:xfrm>
          <a:prstGeom prst="rect">
            <a:avLst/>
          </a:prstGeom>
        </p:spPr>
      </p:pic>
      <p:pic>
        <p:nvPicPr>
          <p:cNvPr id="197" name="Picture 196"/>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0680275" y="2418366"/>
            <a:ext cx="173709" cy="203919"/>
          </a:xfrm>
          <a:prstGeom prst="rect">
            <a:avLst/>
          </a:prstGeom>
        </p:spPr>
      </p:pic>
      <p:pic>
        <p:nvPicPr>
          <p:cNvPr id="198" name="Picture 197"/>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10658947" y="1806113"/>
            <a:ext cx="216365" cy="216365"/>
          </a:xfrm>
          <a:prstGeom prst="rect">
            <a:avLst/>
          </a:prstGeom>
        </p:spPr>
      </p:pic>
      <p:pic>
        <p:nvPicPr>
          <p:cNvPr id="199" name="Picture 198"/>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0680275" y="2704613"/>
            <a:ext cx="173709" cy="203919"/>
          </a:xfrm>
          <a:prstGeom prst="rect">
            <a:avLst/>
          </a:prstGeom>
        </p:spPr>
      </p:pic>
      <p:pic>
        <p:nvPicPr>
          <p:cNvPr id="200" name="Picture 199"/>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10658947" y="2088385"/>
            <a:ext cx="216365" cy="216365"/>
          </a:xfrm>
          <a:prstGeom prst="rect">
            <a:avLst/>
          </a:prstGeom>
        </p:spPr>
      </p:pic>
      <p:grpSp>
        <p:nvGrpSpPr>
          <p:cNvPr id="201" name="Group 200"/>
          <p:cNvGrpSpPr/>
          <p:nvPr/>
        </p:nvGrpSpPr>
        <p:grpSpPr>
          <a:xfrm>
            <a:off x="6539176" y="3671289"/>
            <a:ext cx="1066800" cy="1233302"/>
            <a:chOff x="6094413" y="2108400"/>
            <a:chExt cx="1066800" cy="1233302"/>
          </a:xfrm>
        </p:grpSpPr>
        <p:sp>
          <p:nvSpPr>
            <p:cNvPr id="202" name="Rectangle 201"/>
            <p:cNvSpPr/>
            <p:nvPr/>
          </p:nvSpPr>
          <p:spPr bwMode="auto">
            <a:xfrm>
              <a:off x="6094413" y="2108400"/>
              <a:ext cx="1066800" cy="1233302"/>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pic>
          <p:nvPicPr>
            <p:cNvPr id="203" name="Picture 202"/>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725340" y="2785253"/>
              <a:ext cx="173709" cy="203919"/>
            </a:xfrm>
            <a:prstGeom prst="rect">
              <a:avLst/>
            </a:prstGeom>
          </p:spPr>
        </p:pic>
        <p:pic>
          <p:nvPicPr>
            <p:cNvPr id="204" name="Picture 203"/>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704012" y="2173001"/>
              <a:ext cx="216365" cy="216365"/>
            </a:xfrm>
            <a:prstGeom prst="rect">
              <a:avLst/>
            </a:prstGeom>
          </p:spPr>
        </p:pic>
        <p:pic>
          <p:nvPicPr>
            <p:cNvPr id="205" name="Picture 204"/>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725340" y="3071500"/>
              <a:ext cx="173709" cy="203919"/>
            </a:xfrm>
            <a:prstGeom prst="rect">
              <a:avLst/>
            </a:prstGeom>
          </p:spPr>
        </p:pic>
        <p:pic>
          <p:nvPicPr>
            <p:cNvPr id="206" name="Picture 205"/>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704012" y="2455273"/>
              <a:ext cx="216365" cy="216365"/>
            </a:xfrm>
            <a:prstGeom prst="rect">
              <a:avLst/>
            </a:prstGeom>
          </p:spPr>
        </p:pic>
        <p:pic>
          <p:nvPicPr>
            <p:cNvPr id="207" name="Picture 206"/>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323957" y="2785253"/>
              <a:ext cx="173709" cy="203919"/>
            </a:xfrm>
            <a:prstGeom prst="rect">
              <a:avLst/>
            </a:prstGeom>
          </p:spPr>
        </p:pic>
        <p:pic>
          <p:nvPicPr>
            <p:cNvPr id="208" name="Picture 207"/>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302629" y="2173001"/>
              <a:ext cx="216365" cy="216365"/>
            </a:xfrm>
            <a:prstGeom prst="rect">
              <a:avLst/>
            </a:prstGeom>
          </p:spPr>
        </p:pic>
        <p:pic>
          <p:nvPicPr>
            <p:cNvPr id="209" name="Picture 208"/>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323957" y="3071500"/>
              <a:ext cx="173709" cy="203919"/>
            </a:xfrm>
            <a:prstGeom prst="rect">
              <a:avLst/>
            </a:prstGeom>
          </p:spPr>
        </p:pic>
        <p:pic>
          <p:nvPicPr>
            <p:cNvPr id="210" name="Picture 209"/>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302629" y="2455273"/>
              <a:ext cx="216365" cy="216365"/>
            </a:xfrm>
            <a:prstGeom prst="rect">
              <a:avLst/>
            </a:prstGeom>
          </p:spPr>
        </p:pic>
      </p:grpSp>
      <p:grpSp>
        <p:nvGrpSpPr>
          <p:cNvPr id="211" name="Group 210"/>
          <p:cNvGrpSpPr/>
          <p:nvPr/>
        </p:nvGrpSpPr>
        <p:grpSpPr>
          <a:xfrm>
            <a:off x="7694798" y="3671289"/>
            <a:ext cx="1066800" cy="1233302"/>
            <a:chOff x="6094413" y="2108400"/>
            <a:chExt cx="1066800" cy="1233302"/>
          </a:xfrm>
        </p:grpSpPr>
        <p:sp>
          <p:nvSpPr>
            <p:cNvPr id="212" name="Rectangle 211"/>
            <p:cNvSpPr/>
            <p:nvPr/>
          </p:nvSpPr>
          <p:spPr bwMode="auto">
            <a:xfrm>
              <a:off x="6094413" y="2108400"/>
              <a:ext cx="1066800" cy="1233302"/>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pic>
          <p:nvPicPr>
            <p:cNvPr id="213" name="Picture 212"/>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725340" y="2785253"/>
              <a:ext cx="173709" cy="203919"/>
            </a:xfrm>
            <a:prstGeom prst="rect">
              <a:avLst/>
            </a:prstGeom>
          </p:spPr>
        </p:pic>
        <p:pic>
          <p:nvPicPr>
            <p:cNvPr id="214" name="Picture 213"/>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704012" y="2173001"/>
              <a:ext cx="216365" cy="216365"/>
            </a:xfrm>
            <a:prstGeom prst="rect">
              <a:avLst/>
            </a:prstGeom>
          </p:spPr>
        </p:pic>
        <p:pic>
          <p:nvPicPr>
            <p:cNvPr id="215" name="Picture 214"/>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725340" y="3071500"/>
              <a:ext cx="173709" cy="203919"/>
            </a:xfrm>
            <a:prstGeom prst="rect">
              <a:avLst/>
            </a:prstGeom>
          </p:spPr>
        </p:pic>
        <p:pic>
          <p:nvPicPr>
            <p:cNvPr id="216" name="Picture 215"/>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704012" y="2455273"/>
              <a:ext cx="216365" cy="216365"/>
            </a:xfrm>
            <a:prstGeom prst="rect">
              <a:avLst/>
            </a:prstGeom>
          </p:spPr>
        </p:pic>
        <p:pic>
          <p:nvPicPr>
            <p:cNvPr id="217" name="Picture 216"/>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323957" y="2785253"/>
              <a:ext cx="173709" cy="203919"/>
            </a:xfrm>
            <a:prstGeom prst="rect">
              <a:avLst/>
            </a:prstGeom>
          </p:spPr>
        </p:pic>
        <p:pic>
          <p:nvPicPr>
            <p:cNvPr id="218" name="Picture 217"/>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302629" y="2173001"/>
              <a:ext cx="216365" cy="216365"/>
            </a:xfrm>
            <a:prstGeom prst="rect">
              <a:avLst/>
            </a:prstGeom>
          </p:spPr>
        </p:pic>
        <p:pic>
          <p:nvPicPr>
            <p:cNvPr id="219" name="Picture 218"/>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323957" y="3071500"/>
              <a:ext cx="173709" cy="203919"/>
            </a:xfrm>
            <a:prstGeom prst="rect">
              <a:avLst/>
            </a:prstGeom>
          </p:spPr>
        </p:pic>
        <p:pic>
          <p:nvPicPr>
            <p:cNvPr id="220" name="Picture 219"/>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302629" y="2455273"/>
              <a:ext cx="216365" cy="216365"/>
            </a:xfrm>
            <a:prstGeom prst="rect">
              <a:avLst/>
            </a:prstGeom>
          </p:spPr>
        </p:pic>
      </p:grpSp>
      <p:grpSp>
        <p:nvGrpSpPr>
          <p:cNvPr id="221" name="Group 220"/>
          <p:cNvGrpSpPr/>
          <p:nvPr/>
        </p:nvGrpSpPr>
        <p:grpSpPr>
          <a:xfrm>
            <a:off x="8850420" y="3671289"/>
            <a:ext cx="1066800" cy="1233302"/>
            <a:chOff x="6094413" y="2108400"/>
            <a:chExt cx="1066800" cy="1233302"/>
          </a:xfrm>
        </p:grpSpPr>
        <p:sp>
          <p:nvSpPr>
            <p:cNvPr id="222" name="Rectangle 221"/>
            <p:cNvSpPr/>
            <p:nvPr/>
          </p:nvSpPr>
          <p:spPr bwMode="auto">
            <a:xfrm>
              <a:off x="6094413" y="2108400"/>
              <a:ext cx="1066800" cy="1233302"/>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pic>
          <p:nvPicPr>
            <p:cNvPr id="223" name="Picture 222"/>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725340" y="2785253"/>
              <a:ext cx="173709" cy="203919"/>
            </a:xfrm>
            <a:prstGeom prst="rect">
              <a:avLst/>
            </a:prstGeom>
          </p:spPr>
        </p:pic>
        <p:pic>
          <p:nvPicPr>
            <p:cNvPr id="224" name="Picture 223"/>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704012" y="2173001"/>
              <a:ext cx="216365" cy="216365"/>
            </a:xfrm>
            <a:prstGeom prst="rect">
              <a:avLst/>
            </a:prstGeom>
          </p:spPr>
        </p:pic>
        <p:pic>
          <p:nvPicPr>
            <p:cNvPr id="225" name="Picture 224"/>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725340" y="3071500"/>
              <a:ext cx="173709" cy="203919"/>
            </a:xfrm>
            <a:prstGeom prst="rect">
              <a:avLst/>
            </a:prstGeom>
          </p:spPr>
        </p:pic>
        <p:pic>
          <p:nvPicPr>
            <p:cNvPr id="226" name="Picture 225"/>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704012" y="2455273"/>
              <a:ext cx="216365" cy="216365"/>
            </a:xfrm>
            <a:prstGeom prst="rect">
              <a:avLst/>
            </a:prstGeom>
          </p:spPr>
        </p:pic>
        <p:pic>
          <p:nvPicPr>
            <p:cNvPr id="227" name="Picture 226"/>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323957" y="2785253"/>
              <a:ext cx="173709" cy="203919"/>
            </a:xfrm>
            <a:prstGeom prst="rect">
              <a:avLst/>
            </a:prstGeom>
          </p:spPr>
        </p:pic>
        <p:pic>
          <p:nvPicPr>
            <p:cNvPr id="228" name="Picture 227"/>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302629" y="2173001"/>
              <a:ext cx="216365" cy="216365"/>
            </a:xfrm>
            <a:prstGeom prst="rect">
              <a:avLst/>
            </a:prstGeom>
          </p:spPr>
        </p:pic>
        <p:pic>
          <p:nvPicPr>
            <p:cNvPr id="229" name="Picture 228"/>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323957" y="3071500"/>
              <a:ext cx="173709" cy="203919"/>
            </a:xfrm>
            <a:prstGeom prst="rect">
              <a:avLst/>
            </a:prstGeom>
          </p:spPr>
        </p:pic>
        <p:pic>
          <p:nvPicPr>
            <p:cNvPr id="230" name="Picture 229"/>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302629" y="2455273"/>
              <a:ext cx="216365" cy="216365"/>
            </a:xfrm>
            <a:prstGeom prst="rect">
              <a:avLst/>
            </a:prstGeom>
          </p:spPr>
        </p:pic>
      </p:grpSp>
      <p:grpSp>
        <p:nvGrpSpPr>
          <p:cNvPr id="231" name="Group 230"/>
          <p:cNvGrpSpPr/>
          <p:nvPr/>
        </p:nvGrpSpPr>
        <p:grpSpPr>
          <a:xfrm>
            <a:off x="10006042" y="3671289"/>
            <a:ext cx="1066800" cy="1233302"/>
            <a:chOff x="6094413" y="2108400"/>
            <a:chExt cx="1066800" cy="1233302"/>
          </a:xfrm>
        </p:grpSpPr>
        <p:sp>
          <p:nvSpPr>
            <p:cNvPr id="232" name="Rectangle 231"/>
            <p:cNvSpPr/>
            <p:nvPr/>
          </p:nvSpPr>
          <p:spPr bwMode="auto">
            <a:xfrm>
              <a:off x="6094413" y="2108400"/>
              <a:ext cx="1066800" cy="1233302"/>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pic>
          <p:nvPicPr>
            <p:cNvPr id="233" name="Picture 232"/>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725340" y="2785253"/>
              <a:ext cx="173709" cy="203919"/>
            </a:xfrm>
            <a:prstGeom prst="rect">
              <a:avLst/>
            </a:prstGeom>
          </p:spPr>
        </p:pic>
        <p:pic>
          <p:nvPicPr>
            <p:cNvPr id="234" name="Picture 233"/>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704012" y="2173001"/>
              <a:ext cx="216365" cy="216365"/>
            </a:xfrm>
            <a:prstGeom prst="rect">
              <a:avLst/>
            </a:prstGeom>
          </p:spPr>
        </p:pic>
        <p:pic>
          <p:nvPicPr>
            <p:cNvPr id="235" name="Picture 234"/>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725340" y="3071500"/>
              <a:ext cx="173709" cy="203919"/>
            </a:xfrm>
            <a:prstGeom prst="rect">
              <a:avLst/>
            </a:prstGeom>
          </p:spPr>
        </p:pic>
        <p:pic>
          <p:nvPicPr>
            <p:cNvPr id="236" name="Picture 235"/>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704012" y="2455273"/>
              <a:ext cx="216365" cy="216365"/>
            </a:xfrm>
            <a:prstGeom prst="rect">
              <a:avLst/>
            </a:prstGeom>
          </p:spPr>
        </p:pic>
        <p:pic>
          <p:nvPicPr>
            <p:cNvPr id="237" name="Picture 236"/>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323957" y="2785253"/>
              <a:ext cx="173709" cy="203919"/>
            </a:xfrm>
            <a:prstGeom prst="rect">
              <a:avLst/>
            </a:prstGeom>
          </p:spPr>
        </p:pic>
        <p:pic>
          <p:nvPicPr>
            <p:cNvPr id="238" name="Picture 237"/>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302629" y="2173001"/>
              <a:ext cx="216365" cy="216365"/>
            </a:xfrm>
            <a:prstGeom prst="rect">
              <a:avLst/>
            </a:prstGeom>
          </p:spPr>
        </p:pic>
        <p:pic>
          <p:nvPicPr>
            <p:cNvPr id="239" name="Picture 238"/>
            <p:cNvPicPr>
              <a:picLocks noChangeAspect="1"/>
            </p:cNvPicPr>
            <p:nvPr/>
          </p:nvPicPr>
          <p:blipFill>
            <a:blip r:embed="rId3" cstate="screen">
              <a:duotone>
                <a:prstClr val="black"/>
                <a:srgbClr val="FFFF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323957" y="3071500"/>
              <a:ext cx="173709" cy="203919"/>
            </a:xfrm>
            <a:prstGeom prst="rect">
              <a:avLst/>
            </a:prstGeom>
          </p:spPr>
        </p:pic>
        <p:pic>
          <p:nvPicPr>
            <p:cNvPr id="240" name="Picture 239"/>
            <p:cNvPicPr>
              <a:picLocks noChangeAspect="1"/>
            </p:cNvPicPr>
            <p:nvPr/>
          </p:nvPicPr>
          <p:blipFill>
            <a:blip r:embed="rId5" cstate="screen">
              <a:duotone>
                <a:prstClr val="black"/>
                <a:srgbClr val="FFFFFE">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a:xfrm>
              <a:off x="6302629" y="2455273"/>
              <a:ext cx="216365" cy="216365"/>
            </a:xfrm>
            <a:prstGeom prst="rect">
              <a:avLst/>
            </a:prstGeom>
          </p:spPr>
        </p:pic>
      </p:grpSp>
      <p:grpSp>
        <p:nvGrpSpPr>
          <p:cNvPr id="125" name="Group 124"/>
          <p:cNvGrpSpPr/>
          <p:nvPr/>
        </p:nvGrpSpPr>
        <p:grpSpPr>
          <a:xfrm>
            <a:off x="5488994" y="2056942"/>
            <a:ext cx="477983" cy="842064"/>
            <a:chOff x="7950995" y="4207662"/>
            <a:chExt cx="696117" cy="1226351"/>
          </a:xfrm>
        </p:grpSpPr>
        <p:sp>
          <p:nvSpPr>
            <p:cNvPr id="127" name="Rectangle 3"/>
            <p:cNvSpPr/>
            <p:nvPr/>
          </p:nvSpPr>
          <p:spPr bwMode="auto">
            <a:xfrm>
              <a:off x="7954172" y="4471990"/>
              <a:ext cx="271462" cy="962023"/>
            </a:xfrm>
            <a:custGeom>
              <a:avLst/>
              <a:gdLst>
                <a:gd name="connsiteX0" fmla="*/ 0 w 228600"/>
                <a:gd name="connsiteY0" fmla="*/ 0 h 785810"/>
                <a:gd name="connsiteX1" fmla="*/ 228600 w 228600"/>
                <a:gd name="connsiteY1" fmla="*/ 0 h 785810"/>
                <a:gd name="connsiteX2" fmla="*/ 228600 w 228600"/>
                <a:gd name="connsiteY2" fmla="*/ 785810 h 785810"/>
                <a:gd name="connsiteX3" fmla="*/ 0 w 228600"/>
                <a:gd name="connsiteY3" fmla="*/ 785810 h 785810"/>
                <a:gd name="connsiteX4" fmla="*/ 0 w 228600"/>
                <a:gd name="connsiteY4" fmla="*/ 0 h 785810"/>
                <a:gd name="connsiteX0" fmla="*/ 0 w 266700"/>
                <a:gd name="connsiteY0" fmla="*/ 0 h 962023"/>
                <a:gd name="connsiteX1" fmla="*/ 228600 w 266700"/>
                <a:gd name="connsiteY1" fmla="*/ 0 h 962023"/>
                <a:gd name="connsiteX2" fmla="*/ 266700 w 266700"/>
                <a:gd name="connsiteY2" fmla="*/ 962023 h 962023"/>
                <a:gd name="connsiteX3" fmla="*/ 0 w 266700"/>
                <a:gd name="connsiteY3" fmla="*/ 785810 h 962023"/>
                <a:gd name="connsiteX4" fmla="*/ 0 w 266700"/>
                <a:gd name="connsiteY4" fmla="*/ 0 h 962023"/>
                <a:gd name="connsiteX0" fmla="*/ 0 w 269082"/>
                <a:gd name="connsiteY0" fmla="*/ 0 h 962023"/>
                <a:gd name="connsiteX1" fmla="*/ 269082 w 269082"/>
                <a:gd name="connsiteY1" fmla="*/ 171450 h 962023"/>
                <a:gd name="connsiteX2" fmla="*/ 266700 w 269082"/>
                <a:gd name="connsiteY2" fmla="*/ 962023 h 962023"/>
                <a:gd name="connsiteX3" fmla="*/ 0 w 269082"/>
                <a:gd name="connsiteY3" fmla="*/ 785810 h 962023"/>
                <a:gd name="connsiteX4" fmla="*/ 0 w 269082"/>
                <a:gd name="connsiteY4" fmla="*/ 0 h 962023"/>
                <a:gd name="connsiteX0" fmla="*/ 0 w 266701"/>
                <a:gd name="connsiteY0" fmla="*/ 0 h 962023"/>
                <a:gd name="connsiteX1" fmla="*/ 266701 w 266701"/>
                <a:gd name="connsiteY1" fmla="*/ 173832 h 962023"/>
                <a:gd name="connsiteX2" fmla="*/ 266700 w 266701"/>
                <a:gd name="connsiteY2" fmla="*/ 962023 h 962023"/>
                <a:gd name="connsiteX3" fmla="*/ 0 w 266701"/>
                <a:gd name="connsiteY3" fmla="*/ 785810 h 962023"/>
                <a:gd name="connsiteX4" fmla="*/ 0 w 266701"/>
                <a:gd name="connsiteY4" fmla="*/ 0 h 962023"/>
                <a:gd name="connsiteX0" fmla="*/ 0 w 271463"/>
                <a:gd name="connsiteY0" fmla="*/ 0 h 962023"/>
                <a:gd name="connsiteX1" fmla="*/ 271463 w 271463"/>
                <a:gd name="connsiteY1" fmla="*/ 159544 h 962023"/>
                <a:gd name="connsiteX2" fmla="*/ 266700 w 271463"/>
                <a:gd name="connsiteY2" fmla="*/ 962023 h 962023"/>
                <a:gd name="connsiteX3" fmla="*/ 0 w 271463"/>
                <a:gd name="connsiteY3" fmla="*/ 785810 h 962023"/>
                <a:gd name="connsiteX4" fmla="*/ 0 w 271463"/>
                <a:gd name="connsiteY4" fmla="*/ 0 h 962023"/>
                <a:gd name="connsiteX0" fmla="*/ 0 w 269081"/>
                <a:gd name="connsiteY0" fmla="*/ 0 h 962023"/>
                <a:gd name="connsiteX1" fmla="*/ 269081 w 269081"/>
                <a:gd name="connsiteY1" fmla="*/ 161926 h 962023"/>
                <a:gd name="connsiteX2" fmla="*/ 266700 w 269081"/>
                <a:gd name="connsiteY2" fmla="*/ 962023 h 962023"/>
                <a:gd name="connsiteX3" fmla="*/ 0 w 269081"/>
                <a:gd name="connsiteY3" fmla="*/ 785810 h 962023"/>
                <a:gd name="connsiteX4" fmla="*/ 0 w 269081"/>
                <a:gd name="connsiteY4" fmla="*/ 0 h 962023"/>
                <a:gd name="connsiteX0" fmla="*/ 0 w 269081"/>
                <a:gd name="connsiteY0" fmla="*/ 0 h 962023"/>
                <a:gd name="connsiteX1" fmla="*/ 269081 w 269081"/>
                <a:gd name="connsiteY1" fmla="*/ 164307 h 962023"/>
                <a:gd name="connsiteX2" fmla="*/ 266700 w 269081"/>
                <a:gd name="connsiteY2" fmla="*/ 962023 h 962023"/>
                <a:gd name="connsiteX3" fmla="*/ 0 w 269081"/>
                <a:gd name="connsiteY3" fmla="*/ 785810 h 962023"/>
                <a:gd name="connsiteX4" fmla="*/ 0 w 269081"/>
                <a:gd name="connsiteY4" fmla="*/ 0 h 962023"/>
                <a:gd name="connsiteX0" fmla="*/ 0 w 266700"/>
                <a:gd name="connsiteY0" fmla="*/ 0 h 962023"/>
                <a:gd name="connsiteX1" fmla="*/ 264318 w 266700"/>
                <a:gd name="connsiteY1" fmla="*/ 157163 h 962023"/>
                <a:gd name="connsiteX2" fmla="*/ 266700 w 266700"/>
                <a:gd name="connsiteY2" fmla="*/ 962023 h 962023"/>
                <a:gd name="connsiteX3" fmla="*/ 0 w 266700"/>
                <a:gd name="connsiteY3" fmla="*/ 785810 h 962023"/>
                <a:gd name="connsiteX4" fmla="*/ 0 w 266700"/>
                <a:gd name="connsiteY4" fmla="*/ 0 h 962023"/>
                <a:gd name="connsiteX0" fmla="*/ 0 w 271462"/>
                <a:gd name="connsiteY0" fmla="*/ 0 h 962023"/>
                <a:gd name="connsiteX1" fmla="*/ 271462 w 271462"/>
                <a:gd name="connsiteY1" fmla="*/ 166688 h 962023"/>
                <a:gd name="connsiteX2" fmla="*/ 266700 w 271462"/>
                <a:gd name="connsiteY2" fmla="*/ 962023 h 962023"/>
                <a:gd name="connsiteX3" fmla="*/ 0 w 271462"/>
                <a:gd name="connsiteY3" fmla="*/ 785810 h 962023"/>
                <a:gd name="connsiteX4" fmla="*/ 0 w 271462"/>
                <a:gd name="connsiteY4" fmla="*/ 0 h 96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 h="962023">
                  <a:moveTo>
                    <a:pt x="0" y="0"/>
                  </a:moveTo>
                  <a:lnTo>
                    <a:pt x="271462" y="166688"/>
                  </a:lnTo>
                  <a:cubicBezTo>
                    <a:pt x="271462" y="429418"/>
                    <a:pt x="266700" y="699293"/>
                    <a:pt x="266700" y="962023"/>
                  </a:cubicBezTo>
                  <a:lnTo>
                    <a:pt x="0" y="785810"/>
                  </a:lnTo>
                  <a:lnTo>
                    <a:pt x="0" y="0"/>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sp>
          <p:nvSpPr>
            <p:cNvPr id="241" name="Rectangle 3"/>
            <p:cNvSpPr/>
            <p:nvPr/>
          </p:nvSpPr>
          <p:spPr bwMode="auto">
            <a:xfrm>
              <a:off x="8220869" y="4367213"/>
              <a:ext cx="426242" cy="1066797"/>
            </a:xfrm>
            <a:custGeom>
              <a:avLst/>
              <a:gdLst>
                <a:gd name="connsiteX0" fmla="*/ 0 w 228600"/>
                <a:gd name="connsiteY0" fmla="*/ 0 h 785810"/>
                <a:gd name="connsiteX1" fmla="*/ 228600 w 228600"/>
                <a:gd name="connsiteY1" fmla="*/ 0 h 785810"/>
                <a:gd name="connsiteX2" fmla="*/ 228600 w 228600"/>
                <a:gd name="connsiteY2" fmla="*/ 785810 h 785810"/>
                <a:gd name="connsiteX3" fmla="*/ 0 w 228600"/>
                <a:gd name="connsiteY3" fmla="*/ 785810 h 785810"/>
                <a:gd name="connsiteX4" fmla="*/ 0 w 228600"/>
                <a:gd name="connsiteY4" fmla="*/ 0 h 785810"/>
                <a:gd name="connsiteX0" fmla="*/ 0 w 266700"/>
                <a:gd name="connsiteY0" fmla="*/ 0 h 962023"/>
                <a:gd name="connsiteX1" fmla="*/ 228600 w 266700"/>
                <a:gd name="connsiteY1" fmla="*/ 0 h 962023"/>
                <a:gd name="connsiteX2" fmla="*/ 266700 w 266700"/>
                <a:gd name="connsiteY2" fmla="*/ 962023 h 962023"/>
                <a:gd name="connsiteX3" fmla="*/ 0 w 266700"/>
                <a:gd name="connsiteY3" fmla="*/ 785810 h 962023"/>
                <a:gd name="connsiteX4" fmla="*/ 0 w 266700"/>
                <a:gd name="connsiteY4" fmla="*/ 0 h 962023"/>
                <a:gd name="connsiteX0" fmla="*/ 0 w 269082"/>
                <a:gd name="connsiteY0" fmla="*/ 0 h 962023"/>
                <a:gd name="connsiteX1" fmla="*/ 269082 w 269082"/>
                <a:gd name="connsiteY1" fmla="*/ 171450 h 962023"/>
                <a:gd name="connsiteX2" fmla="*/ 266700 w 269082"/>
                <a:gd name="connsiteY2" fmla="*/ 962023 h 962023"/>
                <a:gd name="connsiteX3" fmla="*/ 0 w 269082"/>
                <a:gd name="connsiteY3" fmla="*/ 785810 h 962023"/>
                <a:gd name="connsiteX4" fmla="*/ 0 w 269082"/>
                <a:gd name="connsiteY4" fmla="*/ 0 h 962023"/>
                <a:gd name="connsiteX0" fmla="*/ 0 w 266701"/>
                <a:gd name="connsiteY0" fmla="*/ 0 h 962023"/>
                <a:gd name="connsiteX1" fmla="*/ 266701 w 266701"/>
                <a:gd name="connsiteY1" fmla="*/ 173832 h 962023"/>
                <a:gd name="connsiteX2" fmla="*/ 266700 w 266701"/>
                <a:gd name="connsiteY2" fmla="*/ 962023 h 962023"/>
                <a:gd name="connsiteX3" fmla="*/ 0 w 266701"/>
                <a:gd name="connsiteY3" fmla="*/ 785810 h 962023"/>
                <a:gd name="connsiteX4" fmla="*/ 0 w 266701"/>
                <a:gd name="connsiteY4" fmla="*/ 0 h 962023"/>
                <a:gd name="connsiteX0" fmla="*/ 0 w 271463"/>
                <a:gd name="connsiteY0" fmla="*/ 0 h 962023"/>
                <a:gd name="connsiteX1" fmla="*/ 271463 w 271463"/>
                <a:gd name="connsiteY1" fmla="*/ 159544 h 962023"/>
                <a:gd name="connsiteX2" fmla="*/ 266700 w 271463"/>
                <a:gd name="connsiteY2" fmla="*/ 962023 h 962023"/>
                <a:gd name="connsiteX3" fmla="*/ 0 w 271463"/>
                <a:gd name="connsiteY3" fmla="*/ 785810 h 962023"/>
                <a:gd name="connsiteX4" fmla="*/ 0 w 271463"/>
                <a:gd name="connsiteY4" fmla="*/ 0 h 962023"/>
                <a:gd name="connsiteX0" fmla="*/ 0 w 269081"/>
                <a:gd name="connsiteY0" fmla="*/ 0 h 962023"/>
                <a:gd name="connsiteX1" fmla="*/ 269081 w 269081"/>
                <a:gd name="connsiteY1" fmla="*/ 161926 h 962023"/>
                <a:gd name="connsiteX2" fmla="*/ 266700 w 269081"/>
                <a:gd name="connsiteY2" fmla="*/ 962023 h 962023"/>
                <a:gd name="connsiteX3" fmla="*/ 0 w 269081"/>
                <a:gd name="connsiteY3" fmla="*/ 785810 h 962023"/>
                <a:gd name="connsiteX4" fmla="*/ 0 w 269081"/>
                <a:gd name="connsiteY4" fmla="*/ 0 h 962023"/>
                <a:gd name="connsiteX0" fmla="*/ 0 w 269081"/>
                <a:gd name="connsiteY0" fmla="*/ 0 h 962023"/>
                <a:gd name="connsiteX1" fmla="*/ 269081 w 269081"/>
                <a:gd name="connsiteY1" fmla="*/ 164307 h 962023"/>
                <a:gd name="connsiteX2" fmla="*/ 266700 w 269081"/>
                <a:gd name="connsiteY2" fmla="*/ 962023 h 962023"/>
                <a:gd name="connsiteX3" fmla="*/ 0 w 269081"/>
                <a:gd name="connsiteY3" fmla="*/ 785810 h 962023"/>
                <a:gd name="connsiteX4" fmla="*/ 0 w 269081"/>
                <a:gd name="connsiteY4" fmla="*/ 0 h 962023"/>
                <a:gd name="connsiteX0" fmla="*/ 0 w 266700"/>
                <a:gd name="connsiteY0" fmla="*/ 0 h 962023"/>
                <a:gd name="connsiteX1" fmla="*/ 264318 w 266700"/>
                <a:gd name="connsiteY1" fmla="*/ 157163 h 962023"/>
                <a:gd name="connsiteX2" fmla="*/ 266700 w 266700"/>
                <a:gd name="connsiteY2" fmla="*/ 962023 h 962023"/>
                <a:gd name="connsiteX3" fmla="*/ 0 w 266700"/>
                <a:gd name="connsiteY3" fmla="*/ 785810 h 962023"/>
                <a:gd name="connsiteX4" fmla="*/ 0 w 266700"/>
                <a:gd name="connsiteY4" fmla="*/ 0 h 962023"/>
                <a:gd name="connsiteX0" fmla="*/ 0 w 271462"/>
                <a:gd name="connsiteY0" fmla="*/ 0 h 962023"/>
                <a:gd name="connsiteX1" fmla="*/ 271462 w 271462"/>
                <a:gd name="connsiteY1" fmla="*/ 166688 h 962023"/>
                <a:gd name="connsiteX2" fmla="*/ 266700 w 271462"/>
                <a:gd name="connsiteY2" fmla="*/ 962023 h 962023"/>
                <a:gd name="connsiteX3" fmla="*/ 0 w 271462"/>
                <a:gd name="connsiteY3" fmla="*/ 785810 h 962023"/>
                <a:gd name="connsiteX4" fmla="*/ 0 w 271462"/>
                <a:gd name="connsiteY4" fmla="*/ 0 h 962023"/>
                <a:gd name="connsiteX0" fmla="*/ 0 w 419099"/>
                <a:gd name="connsiteY0" fmla="*/ 276225 h 1238248"/>
                <a:gd name="connsiteX1" fmla="*/ 419099 w 419099"/>
                <a:gd name="connsiteY1" fmla="*/ 0 h 1238248"/>
                <a:gd name="connsiteX2" fmla="*/ 266700 w 419099"/>
                <a:gd name="connsiteY2" fmla="*/ 1238248 h 1238248"/>
                <a:gd name="connsiteX3" fmla="*/ 0 w 419099"/>
                <a:gd name="connsiteY3" fmla="*/ 1062035 h 1238248"/>
                <a:gd name="connsiteX4" fmla="*/ 0 w 419099"/>
                <a:gd name="connsiteY4" fmla="*/ 276225 h 1238248"/>
                <a:gd name="connsiteX0" fmla="*/ 0 w 419099"/>
                <a:gd name="connsiteY0" fmla="*/ 276225 h 1062035"/>
                <a:gd name="connsiteX1" fmla="*/ 419099 w 419099"/>
                <a:gd name="connsiteY1" fmla="*/ 0 h 1062035"/>
                <a:gd name="connsiteX2" fmla="*/ 414337 w 419099"/>
                <a:gd name="connsiteY2" fmla="*/ 807242 h 1062035"/>
                <a:gd name="connsiteX3" fmla="*/ 0 w 419099"/>
                <a:gd name="connsiteY3" fmla="*/ 1062035 h 1062035"/>
                <a:gd name="connsiteX4" fmla="*/ 0 w 419099"/>
                <a:gd name="connsiteY4" fmla="*/ 276225 h 1062035"/>
                <a:gd name="connsiteX0" fmla="*/ 0 w 416718"/>
                <a:gd name="connsiteY0" fmla="*/ 266700 h 1052510"/>
                <a:gd name="connsiteX1" fmla="*/ 416718 w 416718"/>
                <a:gd name="connsiteY1" fmla="*/ 0 h 1052510"/>
                <a:gd name="connsiteX2" fmla="*/ 414337 w 416718"/>
                <a:gd name="connsiteY2" fmla="*/ 797717 h 1052510"/>
                <a:gd name="connsiteX3" fmla="*/ 0 w 416718"/>
                <a:gd name="connsiteY3" fmla="*/ 1052510 h 1052510"/>
                <a:gd name="connsiteX4" fmla="*/ 0 w 416718"/>
                <a:gd name="connsiteY4" fmla="*/ 266700 h 1052510"/>
                <a:gd name="connsiteX0" fmla="*/ 0 w 419099"/>
                <a:gd name="connsiteY0" fmla="*/ 273843 h 1059653"/>
                <a:gd name="connsiteX1" fmla="*/ 419099 w 419099"/>
                <a:gd name="connsiteY1" fmla="*/ 0 h 1059653"/>
                <a:gd name="connsiteX2" fmla="*/ 414337 w 419099"/>
                <a:gd name="connsiteY2" fmla="*/ 804860 h 1059653"/>
                <a:gd name="connsiteX3" fmla="*/ 0 w 419099"/>
                <a:gd name="connsiteY3" fmla="*/ 1059653 h 1059653"/>
                <a:gd name="connsiteX4" fmla="*/ 0 w 419099"/>
                <a:gd name="connsiteY4" fmla="*/ 273843 h 1059653"/>
                <a:gd name="connsiteX0" fmla="*/ 7143 w 426242"/>
                <a:gd name="connsiteY0" fmla="*/ 273843 h 1066797"/>
                <a:gd name="connsiteX1" fmla="*/ 426242 w 426242"/>
                <a:gd name="connsiteY1" fmla="*/ 0 h 1066797"/>
                <a:gd name="connsiteX2" fmla="*/ 421480 w 426242"/>
                <a:gd name="connsiteY2" fmla="*/ 804860 h 1066797"/>
                <a:gd name="connsiteX3" fmla="*/ 0 w 426242"/>
                <a:gd name="connsiteY3" fmla="*/ 1066797 h 1066797"/>
                <a:gd name="connsiteX4" fmla="*/ 7143 w 426242"/>
                <a:gd name="connsiteY4" fmla="*/ 273843 h 1066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42" h="1066797">
                  <a:moveTo>
                    <a:pt x="7143" y="273843"/>
                  </a:moveTo>
                  <a:lnTo>
                    <a:pt x="426242" y="0"/>
                  </a:lnTo>
                  <a:cubicBezTo>
                    <a:pt x="426242" y="262730"/>
                    <a:pt x="421480" y="542130"/>
                    <a:pt x="421480" y="804860"/>
                  </a:cubicBezTo>
                  <a:lnTo>
                    <a:pt x="0" y="1066797"/>
                  </a:lnTo>
                  <a:lnTo>
                    <a:pt x="7143" y="273843"/>
                  </a:lnTo>
                  <a:close/>
                </a:path>
              </a:pathLst>
            </a:custGeom>
            <a:solidFill>
              <a:srgbClr val="00188F"/>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18" rIns="45720" bIns="45720" numCol="1" rtlCol="0" anchor="b" anchorCtr="0" compatLnSpc="1">
              <a:prstTxWarp prst="textNoShape">
                <a:avLst/>
              </a:prstTxWarp>
            </a:bodyPr>
            <a:lstStyle/>
            <a:p>
              <a:pPr defTabSz="914063" fontAlgn="base">
                <a:lnSpc>
                  <a:spcPct val="90000"/>
                </a:lnSpc>
                <a:spcBef>
                  <a:spcPct val="0"/>
                </a:spcBef>
                <a:spcAft>
                  <a:spcPct val="0"/>
                </a:spcAft>
              </a:pPr>
              <a:endParaRPr lang="en-US" sz="1600" dirty="0">
                <a:solidFill>
                  <a:srgbClr val="FFFFFE"/>
                </a:solidFill>
              </a:endParaRPr>
            </a:p>
          </p:txBody>
        </p:sp>
        <p:sp>
          <p:nvSpPr>
            <p:cNvPr id="242" name="Rectangle 4"/>
            <p:cNvSpPr/>
            <p:nvPr/>
          </p:nvSpPr>
          <p:spPr bwMode="auto">
            <a:xfrm>
              <a:off x="7956549" y="4207662"/>
              <a:ext cx="690563" cy="426244"/>
            </a:xfrm>
            <a:custGeom>
              <a:avLst/>
              <a:gdLst>
                <a:gd name="connsiteX0" fmla="*/ 0 w 533400"/>
                <a:gd name="connsiteY0" fmla="*/ 0 h 457200"/>
                <a:gd name="connsiteX1" fmla="*/ 533400 w 533400"/>
                <a:gd name="connsiteY1" fmla="*/ 0 h 457200"/>
                <a:gd name="connsiteX2" fmla="*/ 533400 w 533400"/>
                <a:gd name="connsiteY2" fmla="*/ 457200 h 457200"/>
                <a:gd name="connsiteX3" fmla="*/ 0 w 533400"/>
                <a:gd name="connsiteY3" fmla="*/ 457200 h 457200"/>
                <a:gd name="connsiteX4" fmla="*/ 0 w 533400"/>
                <a:gd name="connsiteY4" fmla="*/ 0 h 457200"/>
                <a:gd name="connsiteX0" fmla="*/ 0 w 802481"/>
                <a:gd name="connsiteY0" fmla="*/ 292893 h 457200"/>
                <a:gd name="connsiteX1" fmla="*/ 802481 w 802481"/>
                <a:gd name="connsiteY1" fmla="*/ 0 h 457200"/>
                <a:gd name="connsiteX2" fmla="*/ 802481 w 802481"/>
                <a:gd name="connsiteY2" fmla="*/ 457200 h 457200"/>
                <a:gd name="connsiteX3" fmla="*/ 269081 w 802481"/>
                <a:gd name="connsiteY3" fmla="*/ 457200 h 457200"/>
                <a:gd name="connsiteX4" fmla="*/ 0 w 802481"/>
                <a:gd name="connsiteY4" fmla="*/ 292893 h 457200"/>
                <a:gd name="connsiteX0" fmla="*/ 0 w 802481"/>
                <a:gd name="connsiteY0" fmla="*/ 261937 h 426244"/>
                <a:gd name="connsiteX1" fmla="*/ 423862 w 802481"/>
                <a:gd name="connsiteY1" fmla="*/ 0 h 426244"/>
                <a:gd name="connsiteX2" fmla="*/ 802481 w 802481"/>
                <a:gd name="connsiteY2" fmla="*/ 426244 h 426244"/>
                <a:gd name="connsiteX3" fmla="*/ 269081 w 802481"/>
                <a:gd name="connsiteY3" fmla="*/ 426244 h 426244"/>
                <a:gd name="connsiteX4" fmla="*/ 0 w 802481"/>
                <a:gd name="connsiteY4" fmla="*/ 261937 h 426244"/>
                <a:gd name="connsiteX0" fmla="*/ 0 w 690563"/>
                <a:gd name="connsiteY0" fmla="*/ 261937 h 426244"/>
                <a:gd name="connsiteX1" fmla="*/ 423862 w 690563"/>
                <a:gd name="connsiteY1" fmla="*/ 0 h 426244"/>
                <a:gd name="connsiteX2" fmla="*/ 690563 w 690563"/>
                <a:gd name="connsiteY2" fmla="*/ 159544 h 426244"/>
                <a:gd name="connsiteX3" fmla="*/ 269081 w 690563"/>
                <a:gd name="connsiteY3" fmla="*/ 426244 h 426244"/>
                <a:gd name="connsiteX4" fmla="*/ 0 w 690563"/>
                <a:gd name="connsiteY4" fmla="*/ 261937 h 42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3" h="426244">
                  <a:moveTo>
                    <a:pt x="0" y="261937"/>
                  </a:moveTo>
                  <a:lnTo>
                    <a:pt x="423862" y="0"/>
                  </a:lnTo>
                  <a:lnTo>
                    <a:pt x="690563" y="159544"/>
                  </a:lnTo>
                  <a:lnTo>
                    <a:pt x="269081" y="426244"/>
                  </a:lnTo>
                  <a:lnTo>
                    <a:pt x="0" y="261937"/>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cxnSp>
          <p:nvCxnSpPr>
            <p:cNvPr id="243" name="Straight Connector 242"/>
            <p:cNvCxnSpPr/>
            <p:nvPr/>
          </p:nvCxnSpPr>
          <p:spPr>
            <a:xfrm>
              <a:off x="7950995" y="4702969"/>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7950995" y="4772025"/>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7953376" y="4838700"/>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46" name="Oval 245"/>
            <p:cNvSpPr/>
            <p:nvPr/>
          </p:nvSpPr>
          <p:spPr bwMode="auto">
            <a:xfrm rot="3267810">
              <a:off x="8034338" y="5083970"/>
              <a:ext cx="95250" cy="66675"/>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grpSp>
      <p:grpSp>
        <p:nvGrpSpPr>
          <p:cNvPr id="247" name="Group 246"/>
          <p:cNvGrpSpPr/>
          <p:nvPr/>
        </p:nvGrpSpPr>
        <p:grpSpPr>
          <a:xfrm>
            <a:off x="8713107" y="2056942"/>
            <a:ext cx="477983" cy="842064"/>
            <a:chOff x="7950995" y="4207662"/>
            <a:chExt cx="696117" cy="1226351"/>
          </a:xfrm>
        </p:grpSpPr>
        <p:sp>
          <p:nvSpPr>
            <p:cNvPr id="248" name="Rectangle 3"/>
            <p:cNvSpPr/>
            <p:nvPr/>
          </p:nvSpPr>
          <p:spPr bwMode="auto">
            <a:xfrm>
              <a:off x="7954172" y="4471990"/>
              <a:ext cx="271462" cy="962023"/>
            </a:xfrm>
            <a:custGeom>
              <a:avLst/>
              <a:gdLst>
                <a:gd name="connsiteX0" fmla="*/ 0 w 228600"/>
                <a:gd name="connsiteY0" fmla="*/ 0 h 785810"/>
                <a:gd name="connsiteX1" fmla="*/ 228600 w 228600"/>
                <a:gd name="connsiteY1" fmla="*/ 0 h 785810"/>
                <a:gd name="connsiteX2" fmla="*/ 228600 w 228600"/>
                <a:gd name="connsiteY2" fmla="*/ 785810 h 785810"/>
                <a:gd name="connsiteX3" fmla="*/ 0 w 228600"/>
                <a:gd name="connsiteY3" fmla="*/ 785810 h 785810"/>
                <a:gd name="connsiteX4" fmla="*/ 0 w 228600"/>
                <a:gd name="connsiteY4" fmla="*/ 0 h 785810"/>
                <a:gd name="connsiteX0" fmla="*/ 0 w 266700"/>
                <a:gd name="connsiteY0" fmla="*/ 0 h 962023"/>
                <a:gd name="connsiteX1" fmla="*/ 228600 w 266700"/>
                <a:gd name="connsiteY1" fmla="*/ 0 h 962023"/>
                <a:gd name="connsiteX2" fmla="*/ 266700 w 266700"/>
                <a:gd name="connsiteY2" fmla="*/ 962023 h 962023"/>
                <a:gd name="connsiteX3" fmla="*/ 0 w 266700"/>
                <a:gd name="connsiteY3" fmla="*/ 785810 h 962023"/>
                <a:gd name="connsiteX4" fmla="*/ 0 w 266700"/>
                <a:gd name="connsiteY4" fmla="*/ 0 h 962023"/>
                <a:gd name="connsiteX0" fmla="*/ 0 w 269082"/>
                <a:gd name="connsiteY0" fmla="*/ 0 h 962023"/>
                <a:gd name="connsiteX1" fmla="*/ 269082 w 269082"/>
                <a:gd name="connsiteY1" fmla="*/ 171450 h 962023"/>
                <a:gd name="connsiteX2" fmla="*/ 266700 w 269082"/>
                <a:gd name="connsiteY2" fmla="*/ 962023 h 962023"/>
                <a:gd name="connsiteX3" fmla="*/ 0 w 269082"/>
                <a:gd name="connsiteY3" fmla="*/ 785810 h 962023"/>
                <a:gd name="connsiteX4" fmla="*/ 0 w 269082"/>
                <a:gd name="connsiteY4" fmla="*/ 0 h 962023"/>
                <a:gd name="connsiteX0" fmla="*/ 0 w 266701"/>
                <a:gd name="connsiteY0" fmla="*/ 0 h 962023"/>
                <a:gd name="connsiteX1" fmla="*/ 266701 w 266701"/>
                <a:gd name="connsiteY1" fmla="*/ 173832 h 962023"/>
                <a:gd name="connsiteX2" fmla="*/ 266700 w 266701"/>
                <a:gd name="connsiteY2" fmla="*/ 962023 h 962023"/>
                <a:gd name="connsiteX3" fmla="*/ 0 w 266701"/>
                <a:gd name="connsiteY3" fmla="*/ 785810 h 962023"/>
                <a:gd name="connsiteX4" fmla="*/ 0 w 266701"/>
                <a:gd name="connsiteY4" fmla="*/ 0 h 962023"/>
                <a:gd name="connsiteX0" fmla="*/ 0 w 271463"/>
                <a:gd name="connsiteY0" fmla="*/ 0 h 962023"/>
                <a:gd name="connsiteX1" fmla="*/ 271463 w 271463"/>
                <a:gd name="connsiteY1" fmla="*/ 159544 h 962023"/>
                <a:gd name="connsiteX2" fmla="*/ 266700 w 271463"/>
                <a:gd name="connsiteY2" fmla="*/ 962023 h 962023"/>
                <a:gd name="connsiteX3" fmla="*/ 0 w 271463"/>
                <a:gd name="connsiteY3" fmla="*/ 785810 h 962023"/>
                <a:gd name="connsiteX4" fmla="*/ 0 w 271463"/>
                <a:gd name="connsiteY4" fmla="*/ 0 h 962023"/>
                <a:gd name="connsiteX0" fmla="*/ 0 w 269081"/>
                <a:gd name="connsiteY0" fmla="*/ 0 h 962023"/>
                <a:gd name="connsiteX1" fmla="*/ 269081 w 269081"/>
                <a:gd name="connsiteY1" fmla="*/ 161926 h 962023"/>
                <a:gd name="connsiteX2" fmla="*/ 266700 w 269081"/>
                <a:gd name="connsiteY2" fmla="*/ 962023 h 962023"/>
                <a:gd name="connsiteX3" fmla="*/ 0 w 269081"/>
                <a:gd name="connsiteY3" fmla="*/ 785810 h 962023"/>
                <a:gd name="connsiteX4" fmla="*/ 0 w 269081"/>
                <a:gd name="connsiteY4" fmla="*/ 0 h 962023"/>
                <a:gd name="connsiteX0" fmla="*/ 0 w 269081"/>
                <a:gd name="connsiteY0" fmla="*/ 0 h 962023"/>
                <a:gd name="connsiteX1" fmla="*/ 269081 w 269081"/>
                <a:gd name="connsiteY1" fmla="*/ 164307 h 962023"/>
                <a:gd name="connsiteX2" fmla="*/ 266700 w 269081"/>
                <a:gd name="connsiteY2" fmla="*/ 962023 h 962023"/>
                <a:gd name="connsiteX3" fmla="*/ 0 w 269081"/>
                <a:gd name="connsiteY3" fmla="*/ 785810 h 962023"/>
                <a:gd name="connsiteX4" fmla="*/ 0 w 269081"/>
                <a:gd name="connsiteY4" fmla="*/ 0 h 962023"/>
                <a:gd name="connsiteX0" fmla="*/ 0 w 266700"/>
                <a:gd name="connsiteY0" fmla="*/ 0 h 962023"/>
                <a:gd name="connsiteX1" fmla="*/ 264318 w 266700"/>
                <a:gd name="connsiteY1" fmla="*/ 157163 h 962023"/>
                <a:gd name="connsiteX2" fmla="*/ 266700 w 266700"/>
                <a:gd name="connsiteY2" fmla="*/ 962023 h 962023"/>
                <a:gd name="connsiteX3" fmla="*/ 0 w 266700"/>
                <a:gd name="connsiteY3" fmla="*/ 785810 h 962023"/>
                <a:gd name="connsiteX4" fmla="*/ 0 w 266700"/>
                <a:gd name="connsiteY4" fmla="*/ 0 h 962023"/>
                <a:gd name="connsiteX0" fmla="*/ 0 w 271462"/>
                <a:gd name="connsiteY0" fmla="*/ 0 h 962023"/>
                <a:gd name="connsiteX1" fmla="*/ 271462 w 271462"/>
                <a:gd name="connsiteY1" fmla="*/ 166688 h 962023"/>
                <a:gd name="connsiteX2" fmla="*/ 266700 w 271462"/>
                <a:gd name="connsiteY2" fmla="*/ 962023 h 962023"/>
                <a:gd name="connsiteX3" fmla="*/ 0 w 271462"/>
                <a:gd name="connsiteY3" fmla="*/ 785810 h 962023"/>
                <a:gd name="connsiteX4" fmla="*/ 0 w 271462"/>
                <a:gd name="connsiteY4" fmla="*/ 0 h 96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2" h="962023">
                  <a:moveTo>
                    <a:pt x="0" y="0"/>
                  </a:moveTo>
                  <a:lnTo>
                    <a:pt x="271462" y="166688"/>
                  </a:lnTo>
                  <a:cubicBezTo>
                    <a:pt x="271462" y="429418"/>
                    <a:pt x="266700" y="699293"/>
                    <a:pt x="266700" y="962023"/>
                  </a:cubicBezTo>
                  <a:lnTo>
                    <a:pt x="0" y="785810"/>
                  </a:lnTo>
                  <a:lnTo>
                    <a:pt x="0" y="0"/>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sp>
          <p:nvSpPr>
            <p:cNvPr id="249" name="Rectangle 3"/>
            <p:cNvSpPr/>
            <p:nvPr/>
          </p:nvSpPr>
          <p:spPr bwMode="auto">
            <a:xfrm>
              <a:off x="8220869" y="4367213"/>
              <a:ext cx="426242" cy="1066797"/>
            </a:xfrm>
            <a:custGeom>
              <a:avLst/>
              <a:gdLst>
                <a:gd name="connsiteX0" fmla="*/ 0 w 228600"/>
                <a:gd name="connsiteY0" fmla="*/ 0 h 785810"/>
                <a:gd name="connsiteX1" fmla="*/ 228600 w 228600"/>
                <a:gd name="connsiteY1" fmla="*/ 0 h 785810"/>
                <a:gd name="connsiteX2" fmla="*/ 228600 w 228600"/>
                <a:gd name="connsiteY2" fmla="*/ 785810 h 785810"/>
                <a:gd name="connsiteX3" fmla="*/ 0 w 228600"/>
                <a:gd name="connsiteY3" fmla="*/ 785810 h 785810"/>
                <a:gd name="connsiteX4" fmla="*/ 0 w 228600"/>
                <a:gd name="connsiteY4" fmla="*/ 0 h 785810"/>
                <a:gd name="connsiteX0" fmla="*/ 0 w 266700"/>
                <a:gd name="connsiteY0" fmla="*/ 0 h 962023"/>
                <a:gd name="connsiteX1" fmla="*/ 228600 w 266700"/>
                <a:gd name="connsiteY1" fmla="*/ 0 h 962023"/>
                <a:gd name="connsiteX2" fmla="*/ 266700 w 266700"/>
                <a:gd name="connsiteY2" fmla="*/ 962023 h 962023"/>
                <a:gd name="connsiteX3" fmla="*/ 0 w 266700"/>
                <a:gd name="connsiteY3" fmla="*/ 785810 h 962023"/>
                <a:gd name="connsiteX4" fmla="*/ 0 w 266700"/>
                <a:gd name="connsiteY4" fmla="*/ 0 h 962023"/>
                <a:gd name="connsiteX0" fmla="*/ 0 w 269082"/>
                <a:gd name="connsiteY0" fmla="*/ 0 h 962023"/>
                <a:gd name="connsiteX1" fmla="*/ 269082 w 269082"/>
                <a:gd name="connsiteY1" fmla="*/ 171450 h 962023"/>
                <a:gd name="connsiteX2" fmla="*/ 266700 w 269082"/>
                <a:gd name="connsiteY2" fmla="*/ 962023 h 962023"/>
                <a:gd name="connsiteX3" fmla="*/ 0 w 269082"/>
                <a:gd name="connsiteY3" fmla="*/ 785810 h 962023"/>
                <a:gd name="connsiteX4" fmla="*/ 0 w 269082"/>
                <a:gd name="connsiteY4" fmla="*/ 0 h 962023"/>
                <a:gd name="connsiteX0" fmla="*/ 0 w 266701"/>
                <a:gd name="connsiteY0" fmla="*/ 0 h 962023"/>
                <a:gd name="connsiteX1" fmla="*/ 266701 w 266701"/>
                <a:gd name="connsiteY1" fmla="*/ 173832 h 962023"/>
                <a:gd name="connsiteX2" fmla="*/ 266700 w 266701"/>
                <a:gd name="connsiteY2" fmla="*/ 962023 h 962023"/>
                <a:gd name="connsiteX3" fmla="*/ 0 w 266701"/>
                <a:gd name="connsiteY3" fmla="*/ 785810 h 962023"/>
                <a:gd name="connsiteX4" fmla="*/ 0 w 266701"/>
                <a:gd name="connsiteY4" fmla="*/ 0 h 962023"/>
                <a:gd name="connsiteX0" fmla="*/ 0 w 271463"/>
                <a:gd name="connsiteY0" fmla="*/ 0 h 962023"/>
                <a:gd name="connsiteX1" fmla="*/ 271463 w 271463"/>
                <a:gd name="connsiteY1" fmla="*/ 159544 h 962023"/>
                <a:gd name="connsiteX2" fmla="*/ 266700 w 271463"/>
                <a:gd name="connsiteY2" fmla="*/ 962023 h 962023"/>
                <a:gd name="connsiteX3" fmla="*/ 0 w 271463"/>
                <a:gd name="connsiteY3" fmla="*/ 785810 h 962023"/>
                <a:gd name="connsiteX4" fmla="*/ 0 w 271463"/>
                <a:gd name="connsiteY4" fmla="*/ 0 h 962023"/>
                <a:gd name="connsiteX0" fmla="*/ 0 w 269081"/>
                <a:gd name="connsiteY0" fmla="*/ 0 h 962023"/>
                <a:gd name="connsiteX1" fmla="*/ 269081 w 269081"/>
                <a:gd name="connsiteY1" fmla="*/ 161926 h 962023"/>
                <a:gd name="connsiteX2" fmla="*/ 266700 w 269081"/>
                <a:gd name="connsiteY2" fmla="*/ 962023 h 962023"/>
                <a:gd name="connsiteX3" fmla="*/ 0 w 269081"/>
                <a:gd name="connsiteY3" fmla="*/ 785810 h 962023"/>
                <a:gd name="connsiteX4" fmla="*/ 0 w 269081"/>
                <a:gd name="connsiteY4" fmla="*/ 0 h 962023"/>
                <a:gd name="connsiteX0" fmla="*/ 0 w 269081"/>
                <a:gd name="connsiteY0" fmla="*/ 0 h 962023"/>
                <a:gd name="connsiteX1" fmla="*/ 269081 w 269081"/>
                <a:gd name="connsiteY1" fmla="*/ 164307 h 962023"/>
                <a:gd name="connsiteX2" fmla="*/ 266700 w 269081"/>
                <a:gd name="connsiteY2" fmla="*/ 962023 h 962023"/>
                <a:gd name="connsiteX3" fmla="*/ 0 w 269081"/>
                <a:gd name="connsiteY3" fmla="*/ 785810 h 962023"/>
                <a:gd name="connsiteX4" fmla="*/ 0 w 269081"/>
                <a:gd name="connsiteY4" fmla="*/ 0 h 962023"/>
                <a:gd name="connsiteX0" fmla="*/ 0 w 266700"/>
                <a:gd name="connsiteY0" fmla="*/ 0 h 962023"/>
                <a:gd name="connsiteX1" fmla="*/ 264318 w 266700"/>
                <a:gd name="connsiteY1" fmla="*/ 157163 h 962023"/>
                <a:gd name="connsiteX2" fmla="*/ 266700 w 266700"/>
                <a:gd name="connsiteY2" fmla="*/ 962023 h 962023"/>
                <a:gd name="connsiteX3" fmla="*/ 0 w 266700"/>
                <a:gd name="connsiteY3" fmla="*/ 785810 h 962023"/>
                <a:gd name="connsiteX4" fmla="*/ 0 w 266700"/>
                <a:gd name="connsiteY4" fmla="*/ 0 h 962023"/>
                <a:gd name="connsiteX0" fmla="*/ 0 w 271462"/>
                <a:gd name="connsiteY0" fmla="*/ 0 h 962023"/>
                <a:gd name="connsiteX1" fmla="*/ 271462 w 271462"/>
                <a:gd name="connsiteY1" fmla="*/ 166688 h 962023"/>
                <a:gd name="connsiteX2" fmla="*/ 266700 w 271462"/>
                <a:gd name="connsiteY2" fmla="*/ 962023 h 962023"/>
                <a:gd name="connsiteX3" fmla="*/ 0 w 271462"/>
                <a:gd name="connsiteY3" fmla="*/ 785810 h 962023"/>
                <a:gd name="connsiteX4" fmla="*/ 0 w 271462"/>
                <a:gd name="connsiteY4" fmla="*/ 0 h 962023"/>
                <a:gd name="connsiteX0" fmla="*/ 0 w 419099"/>
                <a:gd name="connsiteY0" fmla="*/ 276225 h 1238248"/>
                <a:gd name="connsiteX1" fmla="*/ 419099 w 419099"/>
                <a:gd name="connsiteY1" fmla="*/ 0 h 1238248"/>
                <a:gd name="connsiteX2" fmla="*/ 266700 w 419099"/>
                <a:gd name="connsiteY2" fmla="*/ 1238248 h 1238248"/>
                <a:gd name="connsiteX3" fmla="*/ 0 w 419099"/>
                <a:gd name="connsiteY3" fmla="*/ 1062035 h 1238248"/>
                <a:gd name="connsiteX4" fmla="*/ 0 w 419099"/>
                <a:gd name="connsiteY4" fmla="*/ 276225 h 1238248"/>
                <a:gd name="connsiteX0" fmla="*/ 0 w 419099"/>
                <a:gd name="connsiteY0" fmla="*/ 276225 h 1062035"/>
                <a:gd name="connsiteX1" fmla="*/ 419099 w 419099"/>
                <a:gd name="connsiteY1" fmla="*/ 0 h 1062035"/>
                <a:gd name="connsiteX2" fmla="*/ 414337 w 419099"/>
                <a:gd name="connsiteY2" fmla="*/ 807242 h 1062035"/>
                <a:gd name="connsiteX3" fmla="*/ 0 w 419099"/>
                <a:gd name="connsiteY3" fmla="*/ 1062035 h 1062035"/>
                <a:gd name="connsiteX4" fmla="*/ 0 w 419099"/>
                <a:gd name="connsiteY4" fmla="*/ 276225 h 1062035"/>
                <a:gd name="connsiteX0" fmla="*/ 0 w 416718"/>
                <a:gd name="connsiteY0" fmla="*/ 266700 h 1052510"/>
                <a:gd name="connsiteX1" fmla="*/ 416718 w 416718"/>
                <a:gd name="connsiteY1" fmla="*/ 0 h 1052510"/>
                <a:gd name="connsiteX2" fmla="*/ 414337 w 416718"/>
                <a:gd name="connsiteY2" fmla="*/ 797717 h 1052510"/>
                <a:gd name="connsiteX3" fmla="*/ 0 w 416718"/>
                <a:gd name="connsiteY3" fmla="*/ 1052510 h 1052510"/>
                <a:gd name="connsiteX4" fmla="*/ 0 w 416718"/>
                <a:gd name="connsiteY4" fmla="*/ 266700 h 1052510"/>
                <a:gd name="connsiteX0" fmla="*/ 0 w 419099"/>
                <a:gd name="connsiteY0" fmla="*/ 273843 h 1059653"/>
                <a:gd name="connsiteX1" fmla="*/ 419099 w 419099"/>
                <a:gd name="connsiteY1" fmla="*/ 0 h 1059653"/>
                <a:gd name="connsiteX2" fmla="*/ 414337 w 419099"/>
                <a:gd name="connsiteY2" fmla="*/ 804860 h 1059653"/>
                <a:gd name="connsiteX3" fmla="*/ 0 w 419099"/>
                <a:gd name="connsiteY3" fmla="*/ 1059653 h 1059653"/>
                <a:gd name="connsiteX4" fmla="*/ 0 w 419099"/>
                <a:gd name="connsiteY4" fmla="*/ 273843 h 1059653"/>
                <a:gd name="connsiteX0" fmla="*/ 7143 w 426242"/>
                <a:gd name="connsiteY0" fmla="*/ 273843 h 1066797"/>
                <a:gd name="connsiteX1" fmla="*/ 426242 w 426242"/>
                <a:gd name="connsiteY1" fmla="*/ 0 h 1066797"/>
                <a:gd name="connsiteX2" fmla="*/ 421480 w 426242"/>
                <a:gd name="connsiteY2" fmla="*/ 804860 h 1066797"/>
                <a:gd name="connsiteX3" fmla="*/ 0 w 426242"/>
                <a:gd name="connsiteY3" fmla="*/ 1066797 h 1066797"/>
                <a:gd name="connsiteX4" fmla="*/ 7143 w 426242"/>
                <a:gd name="connsiteY4" fmla="*/ 273843 h 1066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42" h="1066797">
                  <a:moveTo>
                    <a:pt x="7143" y="273843"/>
                  </a:moveTo>
                  <a:lnTo>
                    <a:pt x="426242" y="0"/>
                  </a:lnTo>
                  <a:cubicBezTo>
                    <a:pt x="426242" y="262730"/>
                    <a:pt x="421480" y="542130"/>
                    <a:pt x="421480" y="804860"/>
                  </a:cubicBezTo>
                  <a:lnTo>
                    <a:pt x="0" y="1066797"/>
                  </a:lnTo>
                  <a:lnTo>
                    <a:pt x="7143" y="273843"/>
                  </a:lnTo>
                  <a:close/>
                </a:path>
              </a:pathLst>
            </a:custGeom>
            <a:solidFill>
              <a:srgbClr val="00188F"/>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18" rIns="45720" bIns="45720" numCol="1" rtlCol="0" anchor="b" anchorCtr="0" compatLnSpc="1">
              <a:prstTxWarp prst="textNoShape">
                <a:avLst/>
              </a:prstTxWarp>
            </a:bodyPr>
            <a:lstStyle/>
            <a:p>
              <a:pPr defTabSz="914063" fontAlgn="base">
                <a:lnSpc>
                  <a:spcPct val="90000"/>
                </a:lnSpc>
                <a:spcBef>
                  <a:spcPct val="0"/>
                </a:spcBef>
                <a:spcAft>
                  <a:spcPct val="0"/>
                </a:spcAft>
              </a:pPr>
              <a:endParaRPr lang="en-US" sz="1600" dirty="0">
                <a:solidFill>
                  <a:srgbClr val="FFFFFE"/>
                </a:solidFill>
              </a:endParaRPr>
            </a:p>
          </p:txBody>
        </p:sp>
        <p:sp>
          <p:nvSpPr>
            <p:cNvPr id="250" name="Rectangle 4"/>
            <p:cNvSpPr/>
            <p:nvPr/>
          </p:nvSpPr>
          <p:spPr bwMode="auto">
            <a:xfrm>
              <a:off x="7956549" y="4207662"/>
              <a:ext cx="690563" cy="426244"/>
            </a:xfrm>
            <a:custGeom>
              <a:avLst/>
              <a:gdLst>
                <a:gd name="connsiteX0" fmla="*/ 0 w 533400"/>
                <a:gd name="connsiteY0" fmla="*/ 0 h 457200"/>
                <a:gd name="connsiteX1" fmla="*/ 533400 w 533400"/>
                <a:gd name="connsiteY1" fmla="*/ 0 h 457200"/>
                <a:gd name="connsiteX2" fmla="*/ 533400 w 533400"/>
                <a:gd name="connsiteY2" fmla="*/ 457200 h 457200"/>
                <a:gd name="connsiteX3" fmla="*/ 0 w 533400"/>
                <a:gd name="connsiteY3" fmla="*/ 457200 h 457200"/>
                <a:gd name="connsiteX4" fmla="*/ 0 w 533400"/>
                <a:gd name="connsiteY4" fmla="*/ 0 h 457200"/>
                <a:gd name="connsiteX0" fmla="*/ 0 w 802481"/>
                <a:gd name="connsiteY0" fmla="*/ 292893 h 457200"/>
                <a:gd name="connsiteX1" fmla="*/ 802481 w 802481"/>
                <a:gd name="connsiteY1" fmla="*/ 0 h 457200"/>
                <a:gd name="connsiteX2" fmla="*/ 802481 w 802481"/>
                <a:gd name="connsiteY2" fmla="*/ 457200 h 457200"/>
                <a:gd name="connsiteX3" fmla="*/ 269081 w 802481"/>
                <a:gd name="connsiteY3" fmla="*/ 457200 h 457200"/>
                <a:gd name="connsiteX4" fmla="*/ 0 w 802481"/>
                <a:gd name="connsiteY4" fmla="*/ 292893 h 457200"/>
                <a:gd name="connsiteX0" fmla="*/ 0 w 802481"/>
                <a:gd name="connsiteY0" fmla="*/ 261937 h 426244"/>
                <a:gd name="connsiteX1" fmla="*/ 423862 w 802481"/>
                <a:gd name="connsiteY1" fmla="*/ 0 h 426244"/>
                <a:gd name="connsiteX2" fmla="*/ 802481 w 802481"/>
                <a:gd name="connsiteY2" fmla="*/ 426244 h 426244"/>
                <a:gd name="connsiteX3" fmla="*/ 269081 w 802481"/>
                <a:gd name="connsiteY3" fmla="*/ 426244 h 426244"/>
                <a:gd name="connsiteX4" fmla="*/ 0 w 802481"/>
                <a:gd name="connsiteY4" fmla="*/ 261937 h 426244"/>
                <a:gd name="connsiteX0" fmla="*/ 0 w 690563"/>
                <a:gd name="connsiteY0" fmla="*/ 261937 h 426244"/>
                <a:gd name="connsiteX1" fmla="*/ 423862 w 690563"/>
                <a:gd name="connsiteY1" fmla="*/ 0 h 426244"/>
                <a:gd name="connsiteX2" fmla="*/ 690563 w 690563"/>
                <a:gd name="connsiteY2" fmla="*/ 159544 h 426244"/>
                <a:gd name="connsiteX3" fmla="*/ 269081 w 690563"/>
                <a:gd name="connsiteY3" fmla="*/ 426244 h 426244"/>
                <a:gd name="connsiteX4" fmla="*/ 0 w 690563"/>
                <a:gd name="connsiteY4" fmla="*/ 261937 h 426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3" h="426244">
                  <a:moveTo>
                    <a:pt x="0" y="261937"/>
                  </a:moveTo>
                  <a:lnTo>
                    <a:pt x="423862" y="0"/>
                  </a:lnTo>
                  <a:lnTo>
                    <a:pt x="690563" y="159544"/>
                  </a:lnTo>
                  <a:lnTo>
                    <a:pt x="269081" y="426244"/>
                  </a:lnTo>
                  <a:lnTo>
                    <a:pt x="0" y="261937"/>
                  </a:lnTo>
                  <a:close/>
                </a:path>
              </a:pathLst>
            </a:cu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cxnSp>
          <p:nvCxnSpPr>
            <p:cNvPr id="251" name="Straight Connector 250"/>
            <p:cNvCxnSpPr/>
            <p:nvPr/>
          </p:nvCxnSpPr>
          <p:spPr>
            <a:xfrm>
              <a:off x="7950995" y="4702969"/>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7950995" y="4772025"/>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953376" y="4838700"/>
              <a:ext cx="276225" cy="166687"/>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4" name="Oval 253"/>
            <p:cNvSpPr/>
            <p:nvPr/>
          </p:nvSpPr>
          <p:spPr bwMode="auto">
            <a:xfrm rot="3267810">
              <a:off x="8034338" y="5083970"/>
              <a:ext cx="95250" cy="66675"/>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63" fontAlgn="base">
                <a:lnSpc>
                  <a:spcPct val="90000"/>
                </a:lnSpc>
                <a:spcBef>
                  <a:spcPct val="0"/>
                </a:spcBef>
                <a:spcAft>
                  <a:spcPct val="0"/>
                </a:spcAft>
              </a:pPr>
              <a:endParaRPr lang="en-US" sz="1400" spc="-50" dirty="0">
                <a:solidFill>
                  <a:srgbClr val="3C3C3C"/>
                </a:solidFill>
              </a:endParaRPr>
            </a:p>
          </p:txBody>
        </p:sp>
      </p:grpSp>
    </p:spTree>
    <p:extLst>
      <p:ext uri="{BB962C8B-B14F-4D97-AF65-F5344CB8AC3E}">
        <p14:creationId xmlns:p14="http://schemas.microsoft.com/office/powerpoint/2010/main" val="408946043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963400" y="6429375"/>
            <a:ext cx="228600" cy="128588"/>
          </a:xfrm>
          <a:prstGeom prst="rect">
            <a:avLst/>
          </a:prstGeom>
        </p:spPr>
        <p:txBody>
          <a:bodyPr/>
          <a:lstStyle/>
          <a:p>
            <a:pPr defTabSz="914448">
              <a:lnSpc>
                <a:spcPct val="90000"/>
              </a:lnSpc>
            </a:pPr>
            <a:fld id="{1BC86A1F-E589-44B2-A543-2EC98F5547A7}" type="slidenum">
              <a:rPr lang="en-US" sz="1833" smtClean="0">
                <a:solidFill>
                  <a:srgbClr val="505050"/>
                </a:solidFill>
              </a:rPr>
              <a:pPr defTabSz="914448">
                <a:lnSpc>
                  <a:spcPct val="90000"/>
                </a:lnSpc>
              </a:pPr>
              <a:t>19</a:t>
            </a:fld>
            <a:endParaRPr lang="en-US" sz="1833" dirty="0">
              <a:solidFill>
                <a:srgbClr val="505050"/>
              </a:solidFill>
            </a:endParaRPr>
          </a:p>
        </p:txBody>
      </p:sp>
    </p:spTree>
    <p:extLst>
      <p:ext uri="{BB962C8B-B14F-4D97-AF65-F5344CB8AC3E}">
        <p14:creationId xmlns:p14="http://schemas.microsoft.com/office/powerpoint/2010/main" val="2552625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p:txBody>
          <a:bodyPr>
            <a:normAutofit/>
          </a:bodyPr>
          <a:lstStyle/>
          <a:p>
            <a:r>
              <a:rPr lang="en-US" dirty="0" smtClean="0"/>
              <a:t>Technical Evangelist, Microsoft</a:t>
            </a:r>
          </a:p>
          <a:p>
            <a:pPr lvl="1"/>
            <a:r>
              <a:rPr lang="en-US" dirty="0"/>
              <a:t>Private Cloud, System Center &amp; </a:t>
            </a:r>
            <a:r>
              <a:rPr lang="en-US" dirty="0" smtClean="0"/>
              <a:t>Hyper-V</a:t>
            </a:r>
          </a:p>
          <a:p>
            <a:pPr lvl="1"/>
            <a:r>
              <a:rPr lang="en-US" dirty="0" smtClean="0">
                <a:hlinkClick r:id="rId2"/>
              </a:rPr>
              <a:t>MCSE Private Cloud</a:t>
            </a:r>
            <a:r>
              <a:rPr lang="en-US" dirty="0" smtClean="0"/>
              <a:t>, Microsoft Certified Trainer (MCT) and VMware Certified Professional (VCP); several patents </a:t>
            </a:r>
          </a:p>
          <a:p>
            <a:r>
              <a:rPr lang="en-US" dirty="0" smtClean="0"/>
              <a:t>Recognized Industry Expert, Author &amp; Speaker</a:t>
            </a:r>
          </a:p>
          <a:p>
            <a:pPr lvl="1"/>
            <a:r>
              <a:rPr lang="en-US" dirty="0" smtClean="0"/>
              <a:t>Datacenter </a:t>
            </a:r>
            <a:r>
              <a:rPr lang="en-US" dirty="0"/>
              <a:t>management, cloud, virtualization, high-availability, disaster recovery, mobile technologies and social </a:t>
            </a:r>
            <a:r>
              <a:rPr lang="en-US" dirty="0" smtClean="0"/>
              <a:t>media</a:t>
            </a:r>
          </a:p>
          <a:p>
            <a:pPr lvl="1"/>
            <a:r>
              <a:rPr lang="en-US" dirty="0" smtClean="0"/>
              <a:t>Founder of Microsoft’s Failover Clustering &amp; Network Load Balancing Blog</a:t>
            </a:r>
            <a:endParaRPr lang="en-US" dirty="0"/>
          </a:p>
        </p:txBody>
      </p:sp>
      <p:sp>
        <p:nvSpPr>
          <p:cNvPr id="2" name="Title 1"/>
          <p:cNvSpPr>
            <a:spLocks noGrp="1"/>
          </p:cNvSpPr>
          <p:nvPr>
            <p:ph type="title"/>
          </p:nvPr>
        </p:nvSpPr>
        <p:spPr/>
        <p:txBody>
          <a:bodyPr/>
          <a:lstStyle/>
          <a:p>
            <a:r>
              <a:rPr lang="en-US" dirty="0" smtClean="0"/>
              <a:t>Meet Symon Perriman</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509" y="112264"/>
            <a:ext cx="1834737" cy="1834737"/>
          </a:xfrm>
          <a:prstGeom prst="rect">
            <a:avLst/>
          </a:prstGeom>
          <a:ln w="6350">
            <a:solidFill>
              <a:srgbClr val="002060"/>
            </a:solidFill>
          </a:ln>
          <a:effectLst>
            <a:outerShdw blurRad="50800" dist="38100" dir="2700000" algn="tl" rotWithShape="0">
              <a:prstClr val="black">
                <a:alpha val="40000"/>
              </a:prstClr>
            </a:outerShdw>
          </a:effectLst>
        </p:spPr>
      </p:pic>
      <p:sp>
        <p:nvSpPr>
          <p:cNvPr id="15" name="TextBox 14"/>
          <p:cNvSpPr txBox="1"/>
          <p:nvPr/>
        </p:nvSpPr>
        <p:spPr>
          <a:xfrm>
            <a:off x="10219509" y="1996618"/>
            <a:ext cx="1834737" cy="217243"/>
          </a:xfrm>
          <a:prstGeom prst="rect">
            <a:avLst/>
          </a:prstGeom>
          <a:noFill/>
        </p:spPr>
        <p:txBody>
          <a:bodyPr wrap="square" lIns="0" tIns="0" rIns="0" bIns="0" rtlCol="0">
            <a:spAutoFit/>
          </a:bodyPr>
          <a:lstStyle/>
          <a:p>
            <a:pPr algn="ctr" defTabSz="913505" fontAlgn="base">
              <a:lnSpc>
                <a:spcPct val="90000"/>
              </a:lnSpc>
              <a:spcBef>
                <a:spcPct val="0"/>
              </a:spcBef>
              <a:spcAft>
                <a:spcPts val="588"/>
              </a:spcAft>
            </a:pPr>
            <a:r>
              <a:rPr lang="en-US" sz="1568" dirty="0">
                <a:gradFill>
                  <a:gsLst>
                    <a:gs pos="2917">
                      <a:srgbClr val="505050"/>
                    </a:gs>
                    <a:gs pos="30000">
                      <a:srgbClr val="505050"/>
                    </a:gs>
                  </a:gsLst>
                  <a:lin ang="5400000" scaled="0"/>
                </a:gradFill>
                <a:ea typeface="MS PGothic" panose="020B0600070205080204" pitchFamily="34" charset="-128"/>
              </a:rPr>
              <a:t>@</a:t>
            </a:r>
            <a:r>
              <a:rPr lang="en-US" sz="1568" dirty="0" err="1">
                <a:gradFill>
                  <a:gsLst>
                    <a:gs pos="2917">
                      <a:srgbClr val="505050"/>
                    </a:gs>
                    <a:gs pos="30000">
                      <a:srgbClr val="505050"/>
                    </a:gs>
                  </a:gsLst>
                  <a:lin ang="5400000" scaled="0"/>
                </a:gradFill>
                <a:ea typeface="MS PGothic" panose="020B0600070205080204" pitchFamily="34" charset="-128"/>
              </a:rPr>
              <a:t>SymonPerriman</a:t>
            </a:r>
            <a:endParaRPr lang="en-US" sz="1568" dirty="0">
              <a:gradFill>
                <a:gsLst>
                  <a:gs pos="2917">
                    <a:srgbClr val="505050"/>
                  </a:gs>
                  <a:gs pos="30000">
                    <a:srgbClr val="505050"/>
                  </a:gs>
                </a:gsLst>
                <a:lin ang="5400000" scaled="0"/>
              </a:gradFill>
              <a:ea typeface="MS PGothic" panose="020B0600070205080204" pitchFamily="34" charset="-128"/>
            </a:endParaRPr>
          </a:p>
        </p:txBody>
      </p:sp>
    </p:spTree>
    <p:extLst>
      <p:ext uri="{BB962C8B-B14F-4D97-AF65-F5344CB8AC3E}">
        <p14:creationId xmlns:p14="http://schemas.microsoft.com/office/powerpoint/2010/main" val="343407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825"/>
          <a:stretch/>
        </p:blipFill>
        <p:spPr>
          <a:xfrm>
            <a:off x="10219509" y="111794"/>
            <a:ext cx="1834737" cy="1881192"/>
          </a:xfrm>
          <a:prstGeom prst="rect">
            <a:avLst/>
          </a:prstGeom>
          <a:ln w="6350">
            <a:solidFill>
              <a:srgbClr val="002060"/>
            </a:solidFill>
          </a:ln>
          <a:effectLst>
            <a:outerShdw blurRad="50800" dist="38100" dir="2700000" algn="tl" rotWithShape="0">
              <a:prstClr val="black">
                <a:alpha val="40000"/>
              </a:prstClr>
            </a:outerShdw>
          </a:effectLst>
        </p:spPr>
      </p:pic>
      <p:sp>
        <p:nvSpPr>
          <p:cNvPr id="7" name="Content Placeholder 6"/>
          <p:cNvSpPr>
            <a:spLocks noGrp="1"/>
          </p:cNvSpPr>
          <p:nvPr>
            <p:ph sz="quarter" idx="10"/>
          </p:nvPr>
        </p:nvSpPr>
        <p:spPr/>
        <p:txBody>
          <a:bodyPr>
            <a:normAutofit/>
          </a:bodyPr>
          <a:lstStyle/>
          <a:p>
            <a:r>
              <a:rPr lang="en-US" dirty="0"/>
              <a:t>Technical Product </a:t>
            </a:r>
            <a:r>
              <a:rPr lang="en-US" dirty="0" smtClean="0"/>
              <a:t>Manager, </a:t>
            </a:r>
            <a:r>
              <a:rPr lang="en-US" dirty="0"/>
              <a:t>Microsoft</a:t>
            </a:r>
          </a:p>
          <a:p>
            <a:pPr lvl="1"/>
            <a:r>
              <a:rPr lang="en-US" dirty="0" smtClean="0"/>
              <a:t>Focus on </a:t>
            </a:r>
            <a:r>
              <a:rPr lang="en-US" dirty="0"/>
              <a:t>analyzing competitive technologies within the </a:t>
            </a:r>
            <a:r>
              <a:rPr lang="en-US" dirty="0" smtClean="0"/>
              <a:t/>
            </a:r>
            <a:br>
              <a:rPr lang="en-US" dirty="0" smtClean="0"/>
            </a:br>
            <a:r>
              <a:rPr lang="en-US" dirty="0" smtClean="0"/>
              <a:t>virtualization</a:t>
            </a:r>
            <a:r>
              <a:rPr lang="en-US" dirty="0"/>
              <a:t>, systems management and private cloud </a:t>
            </a:r>
            <a:r>
              <a:rPr lang="en-US" dirty="0" smtClean="0"/>
              <a:t>spaces</a:t>
            </a:r>
          </a:p>
          <a:p>
            <a:pPr lvl="1"/>
            <a:r>
              <a:rPr lang="en-US" dirty="0"/>
              <a:t>MCSE, </a:t>
            </a:r>
            <a:r>
              <a:rPr lang="en-US" dirty="0" smtClean="0"/>
              <a:t>Microsoft </a:t>
            </a:r>
            <a:r>
              <a:rPr lang="en-US" dirty="0"/>
              <a:t>Virtualization </a:t>
            </a:r>
            <a:r>
              <a:rPr lang="en-US" dirty="0" smtClean="0"/>
              <a:t>certified, VMware </a:t>
            </a:r>
            <a:r>
              <a:rPr lang="en-US" dirty="0"/>
              <a:t>VCP</a:t>
            </a:r>
          </a:p>
          <a:p>
            <a:r>
              <a:rPr lang="en-US" dirty="0" smtClean="0"/>
              <a:t>Extensive </a:t>
            </a:r>
            <a:r>
              <a:rPr lang="en-US" dirty="0"/>
              <a:t>experience across </a:t>
            </a:r>
            <a:r>
              <a:rPr lang="en-US" dirty="0" smtClean="0"/>
              <a:t>broad </a:t>
            </a:r>
            <a:r>
              <a:rPr lang="en-US" dirty="0"/>
              <a:t>portfolio of both </a:t>
            </a:r>
            <a:r>
              <a:rPr lang="en-US" dirty="0" smtClean="0"/>
              <a:t>Microsoft </a:t>
            </a:r>
            <a:r>
              <a:rPr lang="en-US" dirty="0"/>
              <a:t>and non-Microsoft technologies. </a:t>
            </a:r>
            <a:endParaRPr lang="en-US" dirty="0" smtClean="0"/>
          </a:p>
          <a:p>
            <a:pPr lvl="1"/>
            <a:r>
              <a:rPr lang="en-US" dirty="0" smtClean="0"/>
              <a:t>Frequently requested speaker (TechEd</a:t>
            </a:r>
            <a:r>
              <a:rPr lang="en-US" dirty="0"/>
              <a:t>, MMS, Windows Server </a:t>
            </a:r>
            <a:r>
              <a:rPr lang="en-US" dirty="0" smtClean="0"/>
              <a:t>2012,  Windows </a:t>
            </a:r>
            <a:r>
              <a:rPr lang="en-US" dirty="0"/>
              <a:t>Server </a:t>
            </a:r>
            <a:r>
              <a:rPr lang="en-US" dirty="0" smtClean="0"/>
              <a:t>2008 (and 2008 R2) launches, Private </a:t>
            </a:r>
            <a:r>
              <a:rPr lang="en-US" dirty="0"/>
              <a:t>Cloud </a:t>
            </a:r>
            <a:r>
              <a:rPr lang="en-US" dirty="0" smtClean="0"/>
              <a:t>Roadshows</a:t>
            </a:r>
            <a:endParaRPr lang="en-US" dirty="0"/>
          </a:p>
        </p:txBody>
      </p:sp>
      <p:sp>
        <p:nvSpPr>
          <p:cNvPr id="2" name="Title 1"/>
          <p:cNvSpPr>
            <a:spLocks noGrp="1"/>
          </p:cNvSpPr>
          <p:nvPr>
            <p:ph type="title"/>
          </p:nvPr>
        </p:nvSpPr>
        <p:spPr/>
        <p:txBody>
          <a:bodyPr/>
          <a:lstStyle/>
          <a:p>
            <a:r>
              <a:rPr lang="en-US" dirty="0" smtClean="0"/>
              <a:t>Meet Matt McSpirit</a:t>
            </a:r>
            <a:endParaRPr lang="en-US" dirty="0"/>
          </a:p>
        </p:txBody>
      </p:sp>
      <p:sp>
        <p:nvSpPr>
          <p:cNvPr id="11" name="Rectangle 2"/>
          <p:cNvSpPr>
            <a:spLocks noChangeArrowheads="1"/>
          </p:cNvSpPr>
          <p:nvPr/>
        </p:nvSpPr>
        <p:spPr bwMode="auto">
          <a:xfrm>
            <a:off x="380225" y="2330541"/>
            <a:ext cx="184705" cy="65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7" tIns="45713" rIns="91427" bIns="45713" numCol="1" anchor="ctr" anchorCtr="0" compatLnSpc="1">
            <a:prstTxWarp prst="textNoShape">
              <a:avLst/>
            </a:prstTxWarp>
            <a:spAutoFit/>
          </a:bodyPr>
          <a:lstStyle/>
          <a:p>
            <a:pPr defTabSz="914225" eaLnBrk="0" fontAlgn="base" hangingPunct="0">
              <a:spcBef>
                <a:spcPct val="0"/>
              </a:spcBef>
              <a:spcAft>
                <a:spcPct val="0"/>
              </a:spcAft>
            </a:pPr>
            <a:r>
              <a:rPr lang="en-US">
                <a:solidFill>
                  <a:srgbClr val="505050"/>
                </a:solidFill>
                <a:latin typeface="Arial" panose="020B0604020202020204" pitchFamily="34" charset="0"/>
                <a:ea typeface="MS PGothic" panose="020B0600070205080204" pitchFamily="34" charset="-128"/>
              </a:rPr>
              <a:t/>
            </a:r>
            <a:br>
              <a:rPr lang="en-US">
                <a:solidFill>
                  <a:srgbClr val="505050"/>
                </a:solidFill>
                <a:latin typeface="Arial" panose="020B0604020202020204" pitchFamily="34" charset="0"/>
                <a:ea typeface="MS PGothic" panose="020B0600070205080204" pitchFamily="34" charset="-128"/>
              </a:rPr>
            </a:br>
            <a:endParaRPr lang="en-US">
              <a:solidFill>
                <a:srgbClr val="505050"/>
              </a:solidFill>
              <a:latin typeface="Arial" panose="020B0604020202020204" pitchFamily="34" charset="0"/>
              <a:ea typeface="MS PGothic" panose="020B0600070205080204" pitchFamily="34" charset="-128"/>
            </a:endParaRPr>
          </a:p>
        </p:txBody>
      </p:sp>
      <p:sp>
        <p:nvSpPr>
          <p:cNvPr id="12" name="TextBox 11"/>
          <p:cNvSpPr txBox="1"/>
          <p:nvPr/>
        </p:nvSpPr>
        <p:spPr>
          <a:xfrm>
            <a:off x="10219509" y="2042918"/>
            <a:ext cx="1834737" cy="217243"/>
          </a:xfrm>
          <a:prstGeom prst="rect">
            <a:avLst/>
          </a:prstGeom>
          <a:noFill/>
        </p:spPr>
        <p:txBody>
          <a:bodyPr wrap="square" lIns="0" tIns="0" rIns="0" bIns="0" rtlCol="0">
            <a:spAutoFit/>
          </a:bodyPr>
          <a:lstStyle/>
          <a:p>
            <a:pPr algn="ctr" defTabSz="913505" fontAlgn="base">
              <a:lnSpc>
                <a:spcPct val="90000"/>
              </a:lnSpc>
              <a:spcBef>
                <a:spcPct val="0"/>
              </a:spcBef>
              <a:spcAft>
                <a:spcPts val="588"/>
              </a:spcAft>
            </a:pPr>
            <a:r>
              <a:rPr lang="en-US" sz="1568" dirty="0">
                <a:gradFill>
                  <a:gsLst>
                    <a:gs pos="2917">
                      <a:srgbClr val="505050"/>
                    </a:gs>
                    <a:gs pos="30000">
                      <a:srgbClr val="505050"/>
                    </a:gs>
                  </a:gsLst>
                  <a:lin ang="5400000" scaled="0"/>
                </a:gradFill>
                <a:ea typeface="MS PGothic" panose="020B0600070205080204" pitchFamily="34" charset="-128"/>
              </a:rPr>
              <a:t>@</a:t>
            </a:r>
            <a:r>
              <a:rPr lang="en-US" sz="1568" dirty="0" err="1">
                <a:gradFill>
                  <a:gsLst>
                    <a:gs pos="2917">
                      <a:srgbClr val="505050"/>
                    </a:gs>
                    <a:gs pos="30000">
                      <a:srgbClr val="505050"/>
                    </a:gs>
                  </a:gsLst>
                  <a:lin ang="5400000" scaled="0"/>
                </a:gradFill>
                <a:ea typeface="MS PGothic" panose="020B0600070205080204" pitchFamily="34" charset="-128"/>
              </a:rPr>
              <a:t>mattmcspirit</a:t>
            </a:r>
            <a:endParaRPr lang="en-US" sz="1568" dirty="0">
              <a:gradFill>
                <a:gsLst>
                  <a:gs pos="2917">
                    <a:srgbClr val="505050"/>
                  </a:gs>
                  <a:gs pos="30000">
                    <a:srgbClr val="505050"/>
                  </a:gs>
                </a:gsLst>
                <a:lin ang="5400000" scaled="0"/>
              </a:gradFill>
              <a:ea typeface="MS PGothic" panose="020B0600070205080204" pitchFamily="34" charset="-128"/>
            </a:endParaRPr>
          </a:p>
        </p:txBody>
      </p:sp>
    </p:spTree>
    <p:extLst>
      <p:ext uri="{BB962C8B-B14F-4D97-AF65-F5344CB8AC3E}">
        <p14:creationId xmlns:p14="http://schemas.microsoft.com/office/powerpoint/2010/main" val="140963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Target Audience</a:t>
            </a:r>
            <a:endParaRPr lang="en-US" dirty="0"/>
          </a:p>
        </p:txBody>
      </p:sp>
      <p:sp>
        <p:nvSpPr>
          <p:cNvPr id="3" name="Content Placeholder 2"/>
          <p:cNvSpPr>
            <a:spLocks noGrp="1"/>
          </p:cNvSpPr>
          <p:nvPr>
            <p:ph sz="quarter" idx="10"/>
          </p:nvPr>
        </p:nvSpPr>
        <p:spPr/>
        <p:txBody>
          <a:bodyPr/>
          <a:lstStyle/>
          <a:p>
            <a:r>
              <a:rPr lang="en-US" dirty="0"/>
              <a:t>IT Pros with expertise using VMware </a:t>
            </a:r>
            <a:r>
              <a:rPr lang="en-US" dirty="0" smtClean="0"/>
              <a:t>for Virtualization</a:t>
            </a:r>
            <a:endParaRPr lang="en-US" dirty="0"/>
          </a:p>
          <a:p>
            <a:r>
              <a:rPr lang="en-US" dirty="0" smtClean="0"/>
              <a:t>Prerequisites</a:t>
            </a:r>
          </a:p>
          <a:p>
            <a:pPr lvl="1"/>
            <a:r>
              <a:rPr lang="en-US" dirty="0"/>
              <a:t>While specific experience with Hyper-V </a:t>
            </a:r>
            <a:r>
              <a:rPr lang="en-US" dirty="0" smtClean="0"/>
              <a:t>is </a:t>
            </a:r>
            <a:r>
              <a:rPr lang="en-US" dirty="0"/>
              <a:t>not required, students should have proficiency </a:t>
            </a:r>
            <a:r>
              <a:rPr lang="en-US" dirty="0" smtClean="0"/>
              <a:t>with </a:t>
            </a:r>
            <a:r>
              <a:rPr lang="en-US" dirty="0"/>
              <a:t>Windows Server 2012, networking and </a:t>
            </a:r>
            <a:r>
              <a:rPr lang="en-US" dirty="0" smtClean="0"/>
              <a:t>experience </a:t>
            </a:r>
            <a:r>
              <a:rPr lang="en-US" dirty="0"/>
              <a:t>with virtualization technologies. </a:t>
            </a:r>
          </a:p>
        </p:txBody>
      </p:sp>
    </p:spTree>
    <p:extLst>
      <p:ext uri="{BB962C8B-B14F-4D97-AF65-F5344CB8AC3E}">
        <p14:creationId xmlns:p14="http://schemas.microsoft.com/office/powerpoint/2010/main" val="291796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Great Time to Invest in Microsoft Training</a:t>
            </a:r>
            <a:endParaRPr lang="en-US" dirty="0"/>
          </a:p>
        </p:txBody>
      </p:sp>
      <p:sp>
        <p:nvSpPr>
          <p:cNvPr id="2" name="Content Placeholder 1"/>
          <p:cNvSpPr>
            <a:spLocks noGrp="1"/>
          </p:cNvSpPr>
          <p:nvPr>
            <p:ph sz="quarter" idx="10"/>
          </p:nvPr>
        </p:nvSpPr>
        <p:spPr/>
        <p:txBody>
          <a:bodyPr>
            <a:normAutofit/>
          </a:bodyPr>
          <a:lstStyle/>
          <a:p>
            <a:r>
              <a:rPr lang="en-US" dirty="0" smtClean="0"/>
              <a:t>Learn from the Pros with Microsoft Official Curriculum</a:t>
            </a:r>
          </a:p>
          <a:p>
            <a:pPr lvl="1"/>
            <a:r>
              <a:rPr lang="en-US" dirty="0" smtClean="0"/>
              <a:t>Microsoft Learning Partners | </a:t>
            </a:r>
            <a:r>
              <a:rPr lang="en-US" dirty="0" smtClean="0">
                <a:hlinkClick r:id="rId2"/>
              </a:rPr>
              <a:t>http://aka.ms/CPLS</a:t>
            </a:r>
            <a:endParaRPr lang="en-US" dirty="0" smtClean="0"/>
          </a:p>
          <a:p>
            <a:pPr lvl="1"/>
            <a:r>
              <a:rPr lang="en-US" dirty="0"/>
              <a:t>Class Locator | </a:t>
            </a:r>
            <a:r>
              <a:rPr lang="en-US" dirty="0">
                <a:hlinkClick r:id="rId3"/>
              </a:rPr>
              <a:t>http://</a:t>
            </a:r>
            <a:r>
              <a:rPr lang="en-US" dirty="0" smtClean="0">
                <a:hlinkClick r:id="rId3"/>
              </a:rPr>
              <a:t>aka.ms/ClassLocator</a:t>
            </a:r>
            <a:r>
              <a:rPr lang="en-US" dirty="0" smtClean="0"/>
              <a:t>  </a:t>
            </a:r>
          </a:p>
          <a:p>
            <a:pPr lvl="1"/>
            <a:r>
              <a:rPr lang="en-US" dirty="0"/>
              <a:t>Windows Server | </a:t>
            </a:r>
            <a:r>
              <a:rPr lang="en-US" dirty="0">
                <a:hlinkClick r:id="rId4"/>
              </a:rPr>
              <a:t>http://</a:t>
            </a:r>
            <a:r>
              <a:rPr lang="en-US" dirty="0" smtClean="0">
                <a:hlinkClick r:id="rId4"/>
              </a:rPr>
              <a:t>aka.ms/MOCWinServ</a:t>
            </a:r>
            <a:r>
              <a:rPr lang="en-US" dirty="0" smtClean="0"/>
              <a:t> </a:t>
            </a:r>
          </a:p>
          <a:p>
            <a:pPr lvl="1"/>
            <a:r>
              <a:rPr lang="en-US" dirty="0" smtClean="0"/>
              <a:t>Virtualization </a:t>
            </a:r>
            <a:r>
              <a:rPr lang="en-US" dirty="0"/>
              <a:t>| </a:t>
            </a:r>
            <a:r>
              <a:rPr lang="en-US" dirty="0">
                <a:hlinkClick r:id="rId5"/>
              </a:rPr>
              <a:t>http://</a:t>
            </a:r>
            <a:r>
              <a:rPr lang="en-US" dirty="0" smtClean="0">
                <a:hlinkClick r:id="rId5"/>
              </a:rPr>
              <a:t>aka.ms/MOC-Virt</a:t>
            </a:r>
            <a:r>
              <a:rPr lang="en-US" dirty="0" smtClean="0"/>
              <a:t>  </a:t>
            </a:r>
          </a:p>
          <a:p>
            <a:r>
              <a:rPr lang="en-US" dirty="0" smtClean="0"/>
              <a:t>Microsoft Training &amp; Certification</a:t>
            </a:r>
          </a:p>
          <a:p>
            <a:pPr lvl="1"/>
            <a:r>
              <a:rPr lang="en-US" dirty="0" smtClean="0"/>
              <a:t>Windows Server | </a:t>
            </a:r>
            <a:r>
              <a:rPr lang="en-US" dirty="0" smtClean="0">
                <a:hlinkClick r:id="rId6"/>
              </a:rPr>
              <a:t>http://aka.ms/WinServCert</a:t>
            </a:r>
            <a:r>
              <a:rPr lang="en-US" dirty="0" smtClean="0"/>
              <a:t> </a:t>
            </a:r>
          </a:p>
          <a:p>
            <a:pPr lvl="1"/>
            <a:r>
              <a:rPr lang="en-US" dirty="0" smtClean="0"/>
              <a:t>Virtualization </a:t>
            </a:r>
            <a:r>
              <a:rPr lang="en-US" dirty="0"/>
              <a:t>| </a:t>
            </a:r>
            <a:r>
              <a:rPr lang="en-US" dirty="0">
                <a:hlinkClick r:id="rId7"/>
              </a:rPr>
              <a:t>http://</a:t>
            </a:r>
            <a:r>
              <a:rPr lang="en-US" dirty="0" smtClean="0">
                <a:hlinkClick r:id="rId7"/>
              </a:rPr>
              <a:t>aka.ms/MCSE-PrivCloud</a:t>
            </a:r>
            <a:r>
              <a:rPr lang="en-US" dirty="0" smtClean="0"/>
              <a:t> </a:t>
            </a:r>
            <a:endParaRPr lang="en-US" dirty="0"/>
          </a:p>
        </p:txBody>
      </p:sp>
    </p:spTree>
    <p:extLst>
      <p:ext uri="{BB962C8B-B14F-4D97-AF65-F5344CB8AC3E}">
        <p14:creationId xmlns:p14="http://schemas.microsoft.com/office/powerpoint/2010/main" val="137510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Join the MVA Community!</a:t>
            </a:r>
            <a:endParaRPr lang="en-US" dirty="0"/>
          </a:p>
        </p:txBody>
      </p:sp>
      <p:sp>
        <p:nvSpPr>
          <p:cNvPr id="2" name="Content Placeholder 1"/>
          <p:cNvSpPr>
            <a:spLocks noGrp="1"/>
          </p:cNvSpPr>
          <p:nvPr>
            <p:ph type="body" sz="quarter" idx="10"/>
          </p:nvPr>
        </p:nvSpPr>
        <p:spPr/>
        <p:txBody>
          <a:bodyPr/>
          <a:lstStyle/>
          <a:p>
            <a:r>
              <a:rPr lang="en-US" dirty="0" smtClean="0">
                <a:solidFill>
                  <a:schemeClr val="tx1"/>
                </a:solidFill>
              </a:rPr>
              <a:t>Microsoft Virtual Academy</a:t>
            </a:r>
          </a:p>
          <a:p>
            <a:pPr lvl="1"/>
            <a:r>
              <a:rPr lang="en-US" dirty="0" smtClean="0">
                <a:solidFill>
                  <a:schemeClr val="tx1"/>
                </a:solidFill>
              </a:rPr>
              <a:t>Free online learning tailored for IT Pros and Developers </a:t>
            </a:r>
          </a:p>
          <a:p>
            <a:pPr lvl="1"/>
            <a:r>
              <a:rPr lang="en-US" smtClean="0">
                <a:solidFill>
                  <a:schemeClr val="tx1"/>
                </a:solidFill>
              </a:rPr>
              <a:t>Over 998,000 </a:t>
            </a:r>
            <a:r>
              <a:rPr lang="en-US" dirty="0" smtClean="0">
                <a:solidFill>
                  <a:schemeClr val="tx1"/>
                </a:solidFill>
              </a:rPr>
              <a:t>registered users</a:t>
            </a:r>
          </a:p>
          <a:p>
            <a:pPr lvl="1"/>
            <a:r>
              <a:rPr lang="en-US" dirty="0" smtClean="0">
                <a:solidFill>
                  <a:schemeClr val="tx1"/>
                </a:solidFill>
              </a:rPr>
              <a:t>Over 1.1M hours of technology training delivered</a:t>
            </a:r>
          </a:p>
          <a:p>
            <a:pPr lvl="1"/>
            <a:r>
              <a:rPr lang="en-US" dirty="0" smtClean="0">
                <a:solidFill>
                  <a:schemeClr val="tx1"/>
                </a:solidFill>
              </a:rPr>
              <a:t>Relevant training on variety of Microsoft products</a:t>
            </a:r>
          </a:p>
          <a:p>
            <a:r>
              <a:rPr lang="en-US" dirty="0" smtClean="0">
                <a:solidFill>
                  <a:schemeClr val="tx1"/>
                </a:solidFill>
              </a:rPr>
              <a:t>Earn while you learn! 50 MVA Points for this event!</a:t>
            </a:r>
          </a:p>
          <a:p>
            <a:pPr lvl="1"/>
            <a:r>
              <a:rPr lang="en-US" dirty="0" smtClean="0">
                <a:solidFill>
                  <a:schemeClr val="tx1"/>
                </a:solidFill>
              </a:rPr>
              <a:t>Visit </a:t>
            </a:r>
            <a:r>
              <a:rPr lang="en-US" b="1" dirty="0" smtClean="0">
                <a:solidFill>
                  <a:schemeClr val="tx1"/>
                </a:solidFill>
                <a:hlinkClick r:id="rId2"/>
              </a:rPr>
              <a:t>http://aka.ms/MVA-Voucher</a:t>
            </a:r>
            <a:r>
              <a:rPr lang="en-US" dirty="0" smtClean="0">
                <a:solidFill>
                  <a:schemeClr val="tx1"/>
                </a:solidFill>
              </a:rPr>
              <a:t> </a:t>
            </a:r>
          </a:p>
          <a:p>
            <a:pPr lvl="1"/>
            <a:r>
              <a:rPr lang="en-US" dirty="0" smtClean="0">
                <a:solidFill>
                  <a:schemeClr val="tx1"/>
                </a:solidFill>
              </a:rPr>
              <a:t>Enter this code: </a:t>
            </a:r>
            <a:r>
              <a:rPr lang="en-US" b="1" dirty="0" smtClean="0">
                <a:solidFill>
                  <a:schemeClr val="tx1"/>
                </a:solidFill>
              </a:rPr>
              <a:t>MicrosoftVirt4VM</a:t>
            </a:r>
            <a:r>
              <a:rPr lang="en-US" dirty="0" smtClean="0">
                <a:solidFill>
                  <a:schemeClr val="tx1"/>
                </a:solidFill>
              </a:rPr>
              <a:t> (expires 2/15/2013)</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314884" y="188379"/>
            <a:ext cx="937629" cy="990084"/>
          </a:xfrm>
          <a:prstGeom prst="rect">
            <a:avLst/>
          </a:prstGeom>
        </p:spPr>
      </p:pic>
      <p:sp>
        <p:nvSpPr>
          <p:cNvPr id="12" name="TextBox 11"/>
          <p:cNvSpPr txBox="1"/>
          <p:nvPr/>
        </p:nvSpPr>
        <p:spPr>
          <a:xfrm>
            <a:off x="985197" y="4321378"/>
            <a:ext cx="10656676" cy="1789490"/>
          </a:xfrm>
          <a:prstGeom prst="rect">
            <a:avLst/>
          </a:prstGeom>
          <a:solidFill>
            <a:srgbClr val="FF0000">
              <a:alpha val="10000"/>
            </a:srgbClr>
          </a:solidFill>
          <a:ln w="6350">
            <a:solidFill>
              <a:srgbClr val="FF0000"/>
            </a:solidFill>
          </a:ln>
        </p:spPr>
        <p:txBody>
          <a:bodyPr wrap="square" rtlCol="0">
            <a:spAutoFit/>
          </a:bodyPr>
          <a:lstStyle/>
          <a:p>
            <a:endParaRPr lang="en-US" dirty="0">
              <a:solidFill>
                <a:srgbClr val="75B43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8633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 to Hyper-V Jump Start</a:t>
            </a:r>
            <a:endParaRPr lang="en-US"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461797487"/>
              </p:ext>
            </p:extLst>
          </p:nvPr>
        </p:nvGraphicFramePr>
        <p:xfrm>
          <a:off x="269239" y="1287542"/>
          <a:ext cx="11654022" cy="4701032"/>
        </p:xfrm>
        <a:graphic>
          <a:graphicData uri="http://schemas.openxmlformats.org/drawingml/2006/table">
            <a:tbl>
              <a:tblPr firstRow="1" bandRow="1">
                <a:tableStyleId>{F5AB1C69-6EDB-4FF4-983F-18BD219EF322}</a:tableStyleId>
              </a:tblPr>
              <a:tblGrid>
                <a:gridCol w="5827011"/>
                <a:gridCol w="5827011"/>
              </a:tblGrid>
              <a:tr h="828027">
                <a:tc>
                  <a:txBody>
                    <a:bodyPr/>
                    <a:lstStyle/>
                    <a:p>
                      <a:pPr marL="682625" indent="-682625"/>
                      <a:r>
                        <a:rPr lang="en-US" sz="2400" dirty="0" smtClean="0">
                          <a:latin typeface="Segoe UI Light" panose="020B0502040204020203" pitchFamily="34" charset="0"/>
                          <a:cs typeface="Segoe UI Light" panose="020B0502040204020203" pitchFamily="34" charset="0"/>
                        </a:rPr>
                        <a:t>Part 1 | Windows Server 2012 Hyper-V &amp;. VMware </a:t>
                      </a:r>
                      <a:r>
                        <a:rPr lang="en-US" sz="2400" dirty="0" err="1" smtClean="0">
                          <a:latin typeface="Segoe UI Light" panose="020B0502040204020203" pitchFamily="34" charset="0"/>
                          <a:cs typeface="Segoe UI Light" panose="020B0502040204020203" pitchFamily="34" charset="0"/>
                        </a:rPr>
                        <a:t>vSphere</a:t>
                      </a:r>
                      <a:r>
                        <a:rPr lang="en-US" sz="2400" dirty="0" smtClean="0">
                          <a:latin typeface="Segoe UI Light" panose="020B0502040204020203" pitchFamily="34" charset="0"/>
                          <a:cs typeface="Segoe UI Light" panose="020B0502040204020203" pitchFamily="34" charset="0"/>
                        </a:rPr>
                        <a:t> 5.1</a:t>
                      </a:r>
                      <a:endParaRPr lang="en-US" sz="2400" dirty="0">
                        <a:latin typeface="Segoe UI Light" panose="020B0502040204020203" pitchFamily="34" charset="0"/>
                        <a:cs typeface="Segoe UI Light" panose="020B0502040204020203" pitchFamily="34" charset="0"/>
                      </a:endParaRPr>
                    </a:p>
                  </a:txBody>
                  <a:tcPr marL="92588" marR="92588" marT="45713" marB="45713" anchor="ctr"/>
                </a:tc>
                <a:tc>
                  <a:txBody>
                    <a:bodyPr/>
                    <a:lstStyle/>
                    <a:p>
                      <a:pPr marL="682625" indent="-682625"/>
                      <a:r>
                        <a:rPr lang="en-US" sz="2400" dirty="0" smtClean="0">
                          <a:latin typeface="Segoe UI Light" panose="020B0502040204020203" pitchFamily="34" charset="0"/>
                          <a:cs typeface="Segoe UI Light" panose="020B0502040204020203" pitchFamily="34" charset="0"/>
                        </a:rPr>
                        <a:t>Part 2 | </a:t>
                      </a:r>
                      <a:r>
                        <a:rPr lang="da-DK" sz="2400" dirty="0" smtClean="0">
                          <a:latin typeface="Segoe UI Light" panose="020B0502040204020203" pitchFamily="34" charset="0"/>
                          <a:cs typeface="Segoe UI Light" panose="020B0502040204020203" pitchFamily="34" charset="0"/>
                        </a:rPr>
                        <a:t>System Center 2012 SP1 &amp; </a:t>
                      </a:r>
                      <a:br>
                        <a:rPr lang="da-DK" sz="2400" dirty="0" smtClean="0">
                          <a:latin typeface="Segoe UI Light" panose="020B0502040204020203" pitchFamily="34" charset="0"/>
                          <a:cs typeface="Segoe UI Light" panose="020B0502040204020203" pitchFamily="34" charset="0"/>
                        </a:rPr>
                      </a:br>
                      <a:r>
                        <a:rPr lang="da-DK" sz="2400" dirty="0" smtClean="0">
                          <a:latin typeface="Segoe UI Light" panose="020B0502040204020203" pitchFamily="34" charset="0"/>
                          <a:cs typeface="Segoe UI Light" panose="020B0502040204020203" pitchFamily="34" charset="0"/>
                        </a:rPr>
                        <a:t>VMware’s Private Cloud </a:t>
                      </a:r>
                      <a:endParaRPr lang="en-US" sz="2400" dirty="0">
                        <a:latin typeface="Segoe UI Light" panose="020B0502040204020203" pitchFamily="34" charset="0"/>
                        <a:cs typeface="Segoe UI Light" panose="020B0502040204020203" pitchFamily="34" charset="0"/>
                      </a:endParaRPr>
                    </a:p>
                  </a:txBody>
                  <a:tcPr marL="92588" marR="92588" marT="45713" marB="45713" anchor="ctr"/>
                </a:tc>
              </a:tr>
              <a:tr h="828027">
                <a:tc>
                  <a:txBody>
                    <a:bodyPr/>
                    <a:lstStyle/>
                    <a:p>
                      <a:r>
                        <a:rPr lang="en-US" sz="2400" dirty="0" smtClean="0">
                          <a:latin typeface="Segoe UI Light" panose="020B0502040204020203" pitchFamily="34" charset="0"/>
                          <a:cs typeface="Segoe UI Light" panose="020B0502040204020203" pitchFamily="34" charset="0"/>
                        </a:rPr>
                        <a:t>(01) Introduction &amp; Scalability</a:t>
                      </a:r>
                    </a:p>
                  </a:txBody>
                  <a:tcPr marL="92588" marR="92588" marT="45713" marB="45713" anchor="ctr"/>
                </a:tc>
                <a:tc>
                  <a:txBody>
                    <a:bodyPr/>
                    <a:lstStyle/>
                    <a:p>
                      <a:pPr marL="579438" indent="-579438"/>
                      <a:r>
                        <a:rPr lang="en-US" sz="2400" dirty="0" smtClean="0">
                          <a:latin typeface="Segoe UI Light" panose="020B0502040204020203" pitchFamily="34" charset="0"/>
                          <a:cs typeface="Segoe UI Light" panose="020B0502040204020203" pitchFamily="34" charset="0"/>
                        </a:rPr>
                        <a:t>(05) Introduction &amp; Overview of </a:t>
                      </a:r>
                      <a:br>
                        <a:rPr lang="en-US" sz="2400" dirty="0" smtClean="0">
                          <a:latin typeface="Segoe UI Light" panose="020B0502040204020203" pitchFamily="34" charset="0"/>
                          <a:cs typeface="Segoe UI Light" panose="020B0502040204020203" pitchFamily="34" charset="0"/>
                        </a:rPr>
                      </a:br>
                      <a:r>
                        <a:rPr lang="en-US" sz="2400" dirty="0" smtClean="0">
                          <a:latin typeface="Segoe UI Light" panose="020B0502040204020203" pitchFamily="34" charset="0"/>
                          <a:cs typeface="Segoe UI Light" panose="020B0502040204020203" pitchFamily="34" charset="0"/>
                        </a:rPr>
                        <a:t>System Center 2012</a:t>
                      </a:r>
                    </a:p>
                  </a:txBody>
                  <a:tcPr marL="92588" marR="92588" marT="45713" marB="45713" anchor="ctr"/>
                </a:tc>
              </a:tr>
              <a:tr h="808567">
                <a:tc>
                  <a:txBody>
                    <a:bodyPr/>
                    <a:lstStyle/>
                    <a:p>
                      <a:r>
                        <a:rPr lang="en-US" sz="2400" dirty="0" smtClean="0">
                          <a:latin typeface="Segoe UI Light" panose="020B0502040204020203" pitchFamily="34" charset="0"/>
                          <a:cs typeface="Segoe UI Light" panose="020B0502040204020203" pitchFamily="34" charset="0"/>
                        </a:rPr>
                        <a:t>(02) Storage &amp; Resource Management </a:t>
                      </a:r>
                    </a:p>
                  </a:txBody>
                  <a:tcPr marL="92588" marR="92588" marT="45713" marB="45713" anchor="ctr"/>
                </a:tc>
                <a:tc>
                  <a:txBody>
                    <a:bodyPr/>
                    <a:lstStyle/>
                    <a:p>
                      <a:pPr marL="579438" indent="-579438" algn="l" defTabSz="932742" rtl="0" eaLnBrk="1" latinLnBrk="0" hangingPunct="1"/>
                      <a:r>
                        <a:rPr lang="en-US" sz="2400" kern="1200" dirty="0" smtClean="0">
                          <a:solidFill>
                            <a:schemeClr val="dk1"/>
                          </a:solidFill>
                          <a:latin typeface="Segoe UI Light" panose="020B0502040204020203" pitchFamily="34" charset="0"/>
                          <a:ea typeface="+mn-ea"/>
                          <a:cs typeface="Segoe UI Light" panose="020B0502040204020203" pitchFamily="34" charset="0"/>
                        </a:rPr>
                        <a:t>(06) Application Management</a:t>
                      </a:r>
                    </a:p>
                  </a:txBody>
                  <a:tcPr marL="92588" marR="92588" marT="45713" marB="45713" anchor="ctr"/>
                </a:tc>
              </a:tr>
              <a:tr h="822843">
                <a:tc>
                  <a:txBody>
                    <a:bodyPr/>
                    <a:lstStyle/>
                    <a:p>
                      <a:r>
                        <a:rPr lang="en-US" sz="2400" dirty="0" smtClean="0">
                          <a:latin typeface="Segoe UI Light" panose="020B0502040204020203" pitchFamily="34" charset="0"/>
                          <a:cs typeface="Segoe UI Light" panose="020B0502040204020203" pitchFamily="34" charset="0"/>
                        </a:rPr>
                        <a:t>(03) Security, Multi-tenancy &amp; Flexibility</a:t>
                      </a:r>
                    </a:p>
                  </a:txBody>
                  <a:tcPr marL="92588" marR="92588" marT="45713" marB="45713" anchor="ctr"/>
                </a:tc>
                <a:tc>
                  <a:txBody>
                    <a:bodyPr/>
                    <a:lstStyle/>
                    <a:p>
                      <a:pPr marL="579438" indent="-579438" algn="l" defTabSz="932742" rtl="0" eaLnBrk="1" latinLnBrk="0" hangingPunct="1"/>
                      <a:r>
                        <a:rPr lang="en-US" sz="2400" dirty="0" smtClean="0">
                          <a:latin typeface="Segoe UI Light" panose="020B0502040204020203" pitchFamily="34" charset="0"/>
                          <a:cs typeface="Segoe UI Light" panose="020B0502040204020203" pitchFamily="34" charset="0"/>
                        </a:rPr>
                        <a:t>(</a:t>
                      </a:r>
                      <a:r>
                        <a:rPr lang="en-US" sz="2400" kern="1200" dirty="0" smtClean="0">
                          <a:solidFill>
                            <a:schemeClr val="dk1"/>
                          </a:solidFill>
                          <a:latin typeface="Segoe UI Light" panose="020B0502040204020203" pitchFamily="34" charset="0"/>
                          <a:ea typeface="+mn-ea"/>
                          <a:cs typeface="Segoe UI Light" panose="020B0502040204020203" pitchFamily="34" charset="0"/>
                        </a:rPr>
                        <a:t>07) Cross-Platform Management</a:t>
                      </a:r>
                    </a:p>
                  </a:txBody>
                  <a:tcPr marL="92588" marR="92588" marT="45713" marB="45713" anchor="ctr"/>
                </a:tc>
              </a:tr>
              <a:tr h="822843">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2400" dirty="0" smtClean="0">
                          <a:latin typeface="Segoe UI Light" panose="020B0502040204020203" pitchFamily="34" charset="0"/>
                          <a:cs typeface="Segoe UI Light" panose="020B0502040204020203" pitchFamily="34" charset="0"/>
                        </a:rPr>
                        <a:t>(04) High-Availability &amp; Resiliency</a:t>
                      </a:r>
                    </a:p>
                  </a:txBody>
                  <a:tcPr marL="92588" marR="92588" marT="45713" marB="45713" anchor="ctr"/>
                </a:tc>
                <a:tc>
                  <a:txBody>
                    <a:bodyPr/>
                    <a:lstStyle/>
                    <a:p>
                      <a:pPr marL="579438" indent="-579438" algn="l" defTabSz="932742" rtl="0" eaLnBrk="1" latinLnBrk="0" hangingPunct="1"/>
                      <a:r>
                        <a:rPr lang="en-US" sz="2400" kern="1200" dirty="0" smtClean="0">
                          <a:solidFill>
                            <a:schemeClr val="dk1"/>
                          </a:solidFill>
                          <a:latin typeface="Segoe UI Light" panose="020B0502040204020203" pitchFamily="34" charset="0"/>
                          <a:ea typeface="+mn-ea"/>
                          <a:cs typeface="Segoe UI Light" panose="020B0502040204020203" pitchFamily="34" charset="0"/>
                        </a:rPr>
                        <a:t>(08) Foundation, Hybrid Clouds &amp; Costs</a:t>
                      </a:r>
                    </a:p>
                  </a:txBody>
                  <a:tcPr marL="92588" marR="92588" marT="45713" marB="45713" anchor="ctr"/>
                </a:tc>
              </a:tr>
              <a:tr h="590725">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2400" dirty="0" smtClean="0">
                          <a:latin typeface="Segoe UI Light" panose="020B0502040204020203" pitchFamily="34" charset="0"/>
                          <a:cs typeface="Segoe UI Light" panose="020B0502040204020203" pitchFamily="34" charset="0"/>
                        </a:rPr>
                        <a:t>** MEAL</a:t>
                      </a:r>
                      <a:r>
                        <a:rPr lang="en-US" sz="2400" baseline="0" dirty="0" smtClean="0">
                          <a:latin typeface="Segoe UI Light" panose="020B0502040204020203" pitchFamily="34" charset="0"/>
                          <a:cs typeface="Segoe UI Light" panose="020B0502040204020203" pitchFamily="34" charset="0"/>
                        </a:rPr>
                        <a:t> </a:t>
                      </a:r>
                      <a:r>
                        <a:rPr lang="en-US" sz="2400" dirty="0" smtClean="0">
                          <a:latin typeface="Segoe UI Light" panose="020B0502040204020203" pitchFamily="34" charset="0"/>
                          <a:cs typeface="Segoe UI Light" panose="020B0502040204020203" pitchFamily="34" charset="0"/>
                        </a:rPr>
                        <a:t>BREAK</a:t>
                      </a:r>
                      <a:r>
                        <a:rPr lang="en-US" sz="2400" baseline="0" dirty="0" smtClean="0">
                          <a:latin typeface="Segoe UI Light" panose="020B0502040204020203" pitchFamily="34" charset="0"/>
                          <a:cs typeface="Segoe UI Light" panose="020B0502040204020203" pitchFamily="34" charset="0"/>
                        </a:rPr>
                        <a:t> **</a:t>
                      </a:r>
                      <a:endParaRPr lang="en-US" sz="2400" dirty="0" smtClean="0">
                        <a:latin typeface="Segoe UI Light" panose="020B0502040204020203" pitchFamily="34" charset="0"/>
                        <a:cs typeface="Segoe UI Light" panose="020B0502040204020203" pitchFamily="34" charset="0"/>
                      </a:endParaRPr>
                    </a:p>
                  </a:txBody>
                  <a:tcPr marL="92588" marR="92588" marT="45713" marB="45713" anchor="ctr"/>
                </a:tc>
                <a:tc>
                  <a:txBody>
                    <a:bodyPr/>
                    <a:lstStyle/>
                    <a:p>
                      <a:pPr marL="579438" indent="-579438" algn="l" defTabSz="932742" rtl="0" eaLnBrk="1" latinLnBrk="0" hangingPunct="1"/>
                      <a:endParaRPr lang="en-US" sz="2400" kern="1200" dirty="0" smtClean="0">
                        <a:solidFill>
                          <a:schemeClr val="dk1"/>
                        </a:solidFill>
                        <a:latin typeface="Segoe UI Light" panose="020B0502040204020203" pitchFamily="34" charset="0"/>
                        <a:ea typeface="+mn-ea"/>
                        <a:cs typeface="Segoe UI Light" panose="020B0502040204020203" pitchFamily="34" charset="0"/>
                      </a:endParaRPr>
                    </a:p>
                  </a:txBody>
                  <a:tcPr marL="92588" marR="92588" marT="45713" marB="45713" anchor="ctr"/>
                </a:tc>
              </a:tr>
            </a:tbl>
          </a:graphicData>
        </a:graphic>
      </p:graphicFrame>
      <p:sp>
        <p:nvSpPr>
          <p:cNvPr id="5" name="Rectangle 4"/>
          <p:cNvSpPr/>
          <p:nvPr/>
        </p:nvSpPr>
        <p:spPr bwMode="auto">
          <a:xfrm>
            <a:off x="305414" y="2094584"/>
            <a:ext cx="5746252" cy="856496"/>
          </a:xfrm>
          <a:prstGeom prst="rect">
            <a:avLst/>
          </a:prstGeom>
          <a:solidFill>
            <a:srgbClr val="FF0000">
              <a:alpha val="11000"/>
            </a:srgb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43805" tIns="60952" rIns="243805" bIns="60952" numCol="1" rtlCol="0" anchor="ctr" anchorCtr="0" compatLnSpc="1">
            <a:prstTxWarp prst="textNoShape">
              <a:avLst/>
            </a:prstTxWarp>
          </a:bodyPr>
          <a:lstStyle/>
          <a:p>
            <a:pPr algn="ctr" defTabSz="1218868" eaLnBrk="0" fontAlgn="base" hangingPunct="0">
              <a:spcBef>
                <a:spcPct val="0"/>
              </a:spcBef>
              <a:spcAft>
                <a:spcPct val="0"/>
              </a:spcAft>
            </a:pPr>
            <a:endParaRPr lang="en-US" sz="2416" b="1">
              <a:solidFill>
                <a:srgbClr val="505050"/>
              </a:solidFill>
              <a:latin typeface="Verdana" pitchFamily="34" charset="0"/>
              <a:ea typeface="MS PGothic" panose="020B0600070205080204" pitchFamily="34" charset="-128"/>
            </a:endParaRPr>
          </a:p>
        </p:txBody>
      </p:sp>
    </p:spTree>
    <p:extLst>
      <p:ext uri="{BB962C8B-B14F-4D97-AF65-F5344CB8AC3E}">
        <p14:creationId xmlns:p14="http://schemas.microsoft.com/office/powerpoint/2010/main" val="262521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marL="914400" indent="-914400"/>
            <a:r>
              <a:rPr lang="en-US" dirty="0" smtClean="0"/>
              <a:t>M1: Introduction &amp; Scalability</a:t>
            </a:r>
            <a:endParaRPr lang="en-US" dirty="0"/>
          </a:p>
        </p:txBody>
      </p:sp>
      <p:sp>
        <p:nvSpPr>
          <p:cNvPr id="3" name="Text Placeholder 2"/>
          <p:cNvSpPr>
            <a:spLocks noGrp="1"/>
          </p:cNvSpPr>
          <p:nvPr>
            <p:ph type="body" sz="quarter" idx="12"/>
          </p:nvPr>
        </p:nvSpPr>
        <p:spPr/>
        <p:txBody>
          <a:bodyPr/>
          <a:lstStyle/>
          <a:p>
            <a:r>
              <a:rPr lang="en-US" smtClean="0"/>
              <a:t>Symon Perriman	Matt McSpirit</a:t>
            </a:r>
          </a:p>
          <a:p>
            <a:r>
              <a:rPr lang="en-US" smtClean="0"/>
              <a:t>Technical Evangelist	Technical Product Manager </a:t>
            </a:r>
            <a:endParaRPr lang="en-US" dirty="0"/>
          </a:p>
        </p:txBody>
      </p:sp>
      <p:pic>
        <p:nvPicPr>
          <p:cNvPr id="15363" name="Picture 11" descr="WinServer12_Blk_D_rgb.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642" y="5487682"/>
            <a:ext cx="2953844" cy="33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2" descr="WIndows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606" y="5490794"/>
            <a:ext cx="1708810" cy="3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3" descr="azu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0536" y="5487682"/>
            <a:ext cx="2287751" cy="33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cstate="screen">
            <a:duotone>
              <a:prstClr val="black"/>
              <a:schemeClr val="bg1">
                <a:lumMod val="50000"/>
                <a:tint val="45000"/>
                <a:satMod val="400000"/>
              </a:schemeClr>
            </a:duotone>
            <a:extLst>
              <a:ext uri="{28A0092B-C50C-407E-A947-70E740481C1C}">
                <a14:useLocalDpi xmlns:a14="http://schemas.microsoft.com/office/drawing/2010/main"/>
              </a:ext>
            </a:extLst>
          </a:blip>
          <a:stretch>
            <a:fillRect/>
          </a:stretch>
        </p:blipFill>
        <p:spPr>
          <a:xfrm>
            <a:off x="9400406" y="5355771"/>
            <a:ext cx="2619980" cy="466514"/>
          </a:xfrm>
          <a:prstGeom prst="rect">
            <a:avLst/>
          </a:prstGeom>
        </p:spPr>
      </p:pic>
    </p:spTree>
    <p:extLst>
      <p:ext uri="{BB962C8B-B14F-4D97-AF65-F5344CB8AC3E}">
        <p14:creationId xmlns:p14="http://schemas.microsoft.com/office/powerpoint/2010/main" val="335876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0"/>
          </p:nvPr>
        </p:nvSpPr>
        <p:spPr/>
        <p:txBody>
          <a:bodyPr/>
          <a:lstStyle/>
          <a:p>
            <a:r>
              <a:rPr lang="en-US" dirty="0" smtClean="0"/>
              <a:t>Hyper-V</a:t>
            </a:r>
          </a:p>
          <a:p>
            <a:r>
              <a:rPr lang="en-US" sz="3600" dirty="0"/>
              <a:t>Scalability, Performance &amp; </a:t>
            </a:r>
            <a:r>
              <a:rPr lang="en-US" sz="3600" dirty="0" smtClean="0"/>
              <a:t>Density</a:t>
            </a:r>
            <a:endParaRPr lang="en-US" dirty="0" smtClean="0"/>
          </a:p>
        </p:txBody>
      </p:sp>
      <p:sp>
        <p:nvSpPr>
          <p:cNvPr id="2" name="Title 1"/>
          <p:cNvSpPr>
            <a:spLocks noGrp="1"/>
          </p:cNvSpPr>
          <p:nvPr>
            <p:ph type="title"/>
          </p:nvPr>
        </p:nvSpPr>
        <p:spPr/>
        <p:txBody>
          <a:bodyPr/>
          <a:lstStyle/>
          <a:p>
            <a:r>
              <a:rPr lang="en-US" dirty="0" smtClean="0"/>
              <a:t>Module Agenda</a:t>
            </a:r>
            <a:endParaRPr lang="en-US" dirty="0"/>
          </a:p>
        </p:txBody>
      </p:sp>
    </p:spTree>
    <p:extLst>
      <p:ext uri="{BB962C8B-B14F-4D97-AF65-F5344CB8AC3E}">
        <p14:creationId xmlns:p14="http://schemas.microsoft.com/office/powerpoint/2010/main" val="40814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indows_Server_Management_Marketing_Template_16x9_v10">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lnSpc>
            <a:spcPct val="90000"/>
          </a:lnSpc>
          <a:spcBef>
            <a:spcPct val="0"/>
          </a:spcBef>
          <a:spcAft>
            <a:spcPct val="0"/>
          </a:spcAft>
          <a:defRPr sz="2000" spc="-50" dirty="0" smtClean="0">
            <a:gradFill>
              <a:gsLst>
                <a:gs pos="0">
                  <a:schemeClr val="bg1"/>
                </a:gs>
                <a:gs pos="100000">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1_Windows_Server_Management_Marketing_Template_16x9_v10">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lnSpc>
            <a:spcPct val="90000"/>
          </a:lnSpc>
          <a:spcBef>
            <a:spcPct val="0"/>
          </a:spcBef>
          <a:spcAft>
            <a:spcPct val="0"/>
          </a:spcAft>
          <a:defRPr sz="2000" spc="-50" dirty="0" smtClean="0">
            <a:gradFill>
              <a:gsLst>
                <a:gs pos="0">
                  <a:schemeClr val="bg1"/>
                </a:gs>
                <a:gs pos="100000">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D072DE6F03944491079AE13E75EF07" ma:contentTypeVersion="0" ma:contentTypeDescription="Create a new document." ma:contentTypeScope="" ma:versionID="1bf960f1ca10087597b56bbbbf476168">
  <xsd:schema xmlns:xsd="http://www.w3.org/2001/XMLSchema" xmlns:xs="http://www.w3.org/2001/XMLSchema" xmlns:p="http://schemas.microsoft.com/office/2006/metadata/properties" targetNamespace="http://schemas.microsoft.com/office/2006/metadata/properties" ma:root="true" ma:fieldsID="4df2bf3917c18217ac72019890d60f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F158C1-8A34-48D1-8F61-09CF4FC917A3}">
  <ds:schemaRefs>
    <ds:schemaRef ds:uri="http://schemas.microsoft.com/sharepoint/v3/contenttype/forms"/>
  </ds:schemaRefs>
</ds:datastoreItem>
</file>

<file path=customXml/itemProps2.xml><?xml version="1.0" encoding="utf-8"?>
<ds:datastoreItem xmlns:ds="http://schemas.openxmlformats.org/officeDocument/2006/customXml" ds:itemID="{D7EF8A4C-F6B4-4A70-9880-E09B2C72F2DF}">
  <ds:schemaRefs>
    <ds:schemaRef ds:uri="http://purl.org/dc/elements/1.1/"/>
    <ds:schemaRef ds:uri="http://purl.org/dc/dcmitype/"/>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3C40774-B714-4330-8632-49B326D1BB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5861</TotalTime>
  <Words>2614</Words>
  <Application>Microsoft Office PowerPoint</Application>
  <PresentationFormat>Custom</PresentationFormat>
  <Paragraphs>299</Paragraphs>
  <Slides>19</Slides>
  <Notes>8</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Windows_Server_Management_Marketing_Template_16x9_v10</vt:lpstr>
      <vt:lpstr>MSVID_White_16x9_2012-08-18</vt:lpstr>
      <vt:lpstr>1_Windows_Server_Management_Marketing_Template_16x9_v10</vt:lpstr>
      <vt:lpstr>Microsoft Virtualization  for VMware Professionals Jump Start</vt:lpstr>
      <vt:lpstr>Meet Symon Perriman</vt:lpstr>
      <vt:lpstr>Meet Matt McSpirit</vt:lpstr>
      <vt:lpstr>Target Audience</vt:lpstr>
      <vt:lpstr>Great Time to Invest in Microsoft Training</vt:lpstr>
      <vt:lpstr>  Join the MVA Community!</vt:lpstr>
      <vt:lpstr>Introduction to Hyper-V Jump Start</vt:lpstr>
      <vt:lpstr>M1: Introduction &amp; Scalability</vt:lpstr>
      <vt:lpstr>Module Agenda</vt:lpstr>
      <vt:lpstr>Hyper-V</vt:lpstr>
      <vt:lpstr>Before Windows Server 2012 Hyper-V</vt:lpstr>
      <vt:lpstr>Microsoft Hyper-V Server 2012</vt:lpstr>
      <vt:lpstr>Deployment Options</vt:lpstr>
      <vt:lpstr>Why Hyper-V?</vt:lpstr>
      <vt:lpstr>Scalability, Performance &amp; Density</vt:lpstr>
      <vt:lpstr>Hyper-V Scalability Improvements</vt:lpstr>
      <vt:lpstr>VMware Comparison</vt:lpstr>
      <vt:lpstr>NUMA support in a VM</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Hyper-V? Competitive Advantages of Windows Server 2012 Hyper-V &amp; Microsoft Hyper-V Server 2012 over the VMware vSphere Hypervisor and vSphere 5.1  Matt McSpirit Technical Product Marketing Manager Microsoft Corporation</dc:title>
  <dc:creator>Matt McSpirit</dc:creator>
  <cp:lastModifiedBy>JustinSowa</cp:lastModifiedBy>
  <cp:revision>27</cp:revision>
  <dcterms:created xsi:type="dcterms:W3CDTF">2013-01-25T16:56:26Z</dcterms:created>
  <dcterms:modified xsi:type="dcterms:W3CDTF">2014-02-22T16:35:58Z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0x01010047D072DE6F03944491079AE13E75EF07</vt:lpwstr>
  </property>
  <property fmtid="{D5CDD505-2E9C-101B-9397-08002B2CF9AE}" pid="3" name="IsMyDocuments">
    <vt:bool>true</vt:bool>
  </property>
</Properties>
</file>